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1" r:id="rId4"/>
    <p:sldId id="312" r:id="rId5"/>
    <p:sldId id="313" r:id="rId6"/>
    <p:sldId id="258" r:id="rId7"/>
    <p:sldId id="310" r:id="rId8"/>
    <p:sldId id="307" r:id="rId9"/>
    <p:sldId id="308" r:id="rId10"/>
    <p:sldId id="259" r:id="rId11"/>
    <p:sldId id="304" r:id="rId12"/>
    <p:sldId id="305" r:id="rId13"/>
    <p:sldId id="306" r:id="rId14"/>
    <p:sldId id="260" r:id="rId15"/>
    <p:sldId id="301" r:id="rId16"/>
    <p:sldId id="302" r:id="rId17"/>
    <p:sldId id="303" r:id="rId18"/>
    <p:sldId id="261" r:id="rId19"/>
    <p:sldId id="299" r:id="rId20"/>
    <p:sldId id="298" r:id="rId21"/>
    <p:sldId id="300" r:id="rId22"/>
    <p:sldId id="262" r:id="rId23"/>
    <p:sldId id="295" r:id="rId24"/>
    <p:sldId id="296" r:id="rId25"/>
    <p:sldId id="297" r:id="rId26"/>
    <p:sldId id="263" r:id="rId27"/>
    <p:sldId id="294" r:id="rId28"/>
    <p:sldId id="293" r:id="rId29"/>
    <p:sldId id="292" r:id="rId30"/>
    <p:sldId id="264" r:id="rId31"/>
    <p:sldId id="289" r:id="rId32"/>
    <p:sldId id="291" r:id="rId33"/>
    <p:sldId id="290" r:id="rId34"/>
    <p:sldId id="265" r:id="rId35"/>
    <p:sldId id="286" r:id="rId36"/>
    <p:sldId id="287" r:id="rId37"/>
    <p:sldId id="288" r:id="rId38"/>
    <p:sldId id="266" r:id="rId39"/>
    <p:sldId id="283" r:id="rId40"/>
    <p:sldId id="284" r:id="rId41"/>
    <p:sldId id="285" r:id="rId42"/>
    <p:sldId id="267" r:id="rId43"/>
    <p:sldId id="280" r:id="rId44"/>
    <p:sldId id="281" r:id="rId45"/>
    <p:sldId id="282" r:id="rId46"/>
    <p:sldId id="268" r:id="rId47"/>
    <p:sldId id="277" r:id="rId48"/>
    <p:sldId id="278" r:id="rId49"/>
    <p:sldId id="279" r:id="rId50"/>
    <p:sldId id="269" r:id="rId51"/>
    <p:sldId id="274" r:id="rId52"/>
    <p:sldId id="275" r:id="rId53"/>
    <p:sldId id="276" r:id="rId54"/>
    <p:sldId id="270" r:id="rId55"/>
    <p:sldId id="271" r:id="rId56"/>
    <p:sldId id="272" r:id="rId57"/>
    <p:sldId id="27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B5107-5F3B-483D-A7F6-DAE0607183F9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5AF81-8858-43C2-9B48-6242FD86D4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Georges%20Brassens\Master%20Serie,%20Vol.%201%20%5bDisc%201%5d\1-12%20Les%20Copains%20D'abord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copains</a:t>
            </a:r>
            <a:r>
              <a:rPr lang="en-US" dirty="0" smtClean="0"/>
              <a:t> </a:t>
            </a:r>
            <a:r>
              <a:rPr lang="en-US" dirty="0" err="1" smtClean="0"/>
              <a:t>d’abord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Georges </a:t>
            </a:r>
            <a:r>
              <a:rPr lang="en-US" dirty="0" err="1" smtClean="0"/>
              <a:t>Brassens</a:t>
            </a:r>
            <a:endParaRPr lang="en-US" dirty="0"/>
          </a:p>
        </p:txBody>
      </p:sp>
      <p:pic>
        <p:nvPicPr>
          <p:cNvPr id="4" name="1-12 Les Copains D'abor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4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Ses</a:t>
            </a:r>
            <a:r>
              <a:rPr lang="en-US" sz="4000" dirty="0"/>
              <a:t> “</a:t>
            </a:r>
            <a:r>
              <a:rPr lang="en-US" sz="4000" dirty="0" err="1"/>
              <a:t>fluctuat</a:t>
            </a:r>
            <a:r>
              <a:rPr lang="en-US" sz="4000" dirty="0"/>
              <a:t> </a:t>
            </a:r>
            <a:r>
              <a:rPr lang="en-US" sz="4000" dirty="0" err="1"/>
              <a:t>nec</a:t>
            </a:r>
            <a:r>
              <a:rPr lang="en-US" sz="4000" dirty="0"/>
              <a:t> mergitur”</a:t>
            </a:r>
            <a:r>
              <a:rPr lang="en-US" sz="4000" baseline="30000" dirty="0"/>
              <a:t>6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15335"/>
            <a:ext cx="682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Latin- </a:t>
            </a:r>
            <a:r>
              <a:rPr lang="en-US" sz="2400" dirty="0"/>
              <a:t>“It is tossed by the waves, but does not sink”</a:t>
            </a:r>
            <a:endParaRPr lang="en-US" sz="2400" dirty="0" smtClean="0"/>
          </a:p>
        </p:txBody>
      </p:sp>
    </p:spTree>
  </p:cSld>
  <p:clrMapOvr>
    <a:masterClrMapping/>
  </p:clrMapOvr>
  <p:transition advTm="310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Ses</a:t>
            </a:r>
            <a:r>
              <a:rPr lang="en-US" sz="4000" dirty="0"/>
              <a:t> “</a:t>
            </a:r>
            <a:r>
              <a:rPr lang="en-US" sz="4000" dirty="0" err="1"/>
              <a:t>fluctuat</a:t>
            </a:r>
            <a:r>
              <a:rPr lang="en-US" sz="4000" dirty="0"/>
              <a:t> </a:t>
            </a:r>
            <a:r>
              <a:rPr lang="en-US" sz="4000" dirty="0" err="1"/>
              <a:t>nec</a:t>
            </a:r>
            <a:r>
              <a:rPr lang="en-US" sz="4000" dirty="0"/>
              <a:t> mergitur”</a:t>
            </a:r>
            <a:r>
              <a:rPr lang="en-US" sz="4000" baseline="30000" dirty="0"/>
              <a:t>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pas </a:t>
            </a:r>
            <a:r>
              <a:rPr lang="en-US" sz="4000" dirty="0" err="1"/>
              <a:t>d'la</a:t>
            </a:r>
            <a:r>
              <a:rPr lang="en-US" sz="4000" dirty="0"/>
              <a:t> </a:t>
            </a:r>
            <a:r>
              <a:rPr lang="en-US" sz="4000" dirty="0" err="1"/>
              <a:t>littérature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15335"/>
            <a:ext cx="682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Latin- </a:t>
            </a:r>
            <a:r>
              <a:rPr lang="en-US" sz="2400" dirty="0"/>
              <a:t>“It is tossed by the waves, but does not sink”</a:t>
            </a:r>
            <a:endParaRPr lang="en-US" sz="2400" dirty="0" smtClean="0"/>
          </a:p>
        </p:txBody>
      </p:sp>
    </p:spTree>
  </p:cSld>
  <p:clrMapOvr>
    <a:masterClrMapping/>
  </p:clrMapOvr>
  <p:transition advTm="304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Ses</a:t>
            </a:r>
            <a:r>
              <a:rPr lang="en-US" sz="4000" dirty="0"/>
              <a:t> “</a:t>
            </a:r>
            <a:r>
              <a:rPr lang="en-US" sz="4000" dirty="0" err="1"/>
              <a:t>fluctuat</a:t>
            </a:r>
            <a:r>
              <a:rPr lang="en-US" sz="4000" dirty="0"/>
              <a:t> </a:t>
            </a:r>
            <a:r>
              <a:rPr lang="en-US" sz="4000" dirty="0" err="1"/>
              <a:t>nec</a:t>
            </a:r>
            <a:r>
              <a:rPr lang="en-US" sz="4000" dirty="0"/>
              <a:t> mergitur”</a:t>
            </a:r>
            <a:r>
              <a:rPr lang="en-US" sz="4000" baseline="30000" dirty="0"/>
              <a:t>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pas </a:t>
            </a:r>
            <a:r>
              <a:rPr lang="en-US" sz="4000" dirty="0" err="1"/>
              <a:t>d'la</a:t>
            </a:r>
            <a:r>
              <a:rPr lang="en-US" sz="4000" dirty="0"/>
              <a:t> </a:t>
            </a:r>
            <a:r>
              <a:rPr lang="en-US" sz="4000" dirty="0" err="1"/>
              <a:t>littérature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N'en</a:t>
            </a:r>
            <a:r>
              <a:rPr lang="en-US" sz="4000" dirty="0"/>
              <a:t> </a:t>
            </a:r>
            <a:r>
              <a:rPr lang="en-US" sz="4000" dirty="0" err="1"/>
              <a:t>déplaise</a:t>
            </a:r>
            <a:r>
              <a:rPr lang="en-US" sz="4000" dirty="0"/>
              <a:t> aux </a:t>
            </a:r>
            <a:r>
              <a:rPr lang="en-US" sz="4000" dirty="0" err="1"/>
              <a:t>jeteurs</a:t>
            </a:r>
            <a:r>
              <a:rPr lang="en-US" sz="4000" dirty="0"/>
              <a:t> de sort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15335"/>
            <a:ext cx="682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Latin- </a:t>
            </a:r>
            <a:r>
              <a:rPr lang="en-US" sz="2400" dirty="0"/>
              <a:t>“It is tossed by the waves, but does not sink”</a:t>
            </a:r>
            <a:endParaRPr lang="en-US" sz="2400" dirty="0" smtClean="0"/>
          </a:p>
        </p:txBody>
      </p:sp>
    </p:spTree>
  </p:cSld>
  <p:clrMapOvr>
    <a:masterClrMapping/>
  </p:clrMapOvr>
  <p:transition advTm="284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Ses</a:t>
            </a:r>
            <a:r>
              <a:rPr lang="en-US" sz="4000" dirty="0"/>
              <a:t> “</a:t>
            </a:r>
            <a:r>
              <a:rPr lang="en-US" sz="4000" dirty="0" err="1"/>
              <a:t>fluctuat</a:t>
            </a:r>
            <a:r>
              <a:rPr lang="en-US" sz="4000" dirty="0"/>
              <a:t> </a:t>
            </a:r>
            <a:r>
              <a:rPr lang="en-US" sz="4000" dirty="0" err="1"/>
              <a:t>nec</a:t>
            </a:r>
            <a:r>
              <a:rPr lang="en-US" sz="4000" dirty="0"/>
              <a:t> mergitur”</a:t>
            </a:r>
            <a:r>
              <a:rPr lang="en-US" sz="4000" baseline="30000" dirty="0"/>
              <a:t>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pas </a:t>
            </a:r>
            <a:r>
              <a:rPr lang="en-US" sz="4000" dirty="0" err="1"/>
              <a:t>d'la</a:t>
            </a:r>
            <a:r>
              <a:rPr lang="en-US" sz="4000" dirty="0"/>
              <a:t> </a:t>
            </a:r>
            <a:r>
              <a:rPr lang="en-US" sz="4000" dirty="0" err="1"/>
              <a:t>littérature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N'en</a:t>
            </a:r>
            <a:r>
              <a:rPr lang="en-US" sz="4000" dirty="0"/>
              <a:t> </a:t>
            </a:r>
            <a:r>
              <a:rPr lang="en-US" sz="4000" dirty="0" err="1"/>
              <a:t>déplaise</a:t>
            </a:r>
            <a:r>
              <a:rPr lang="en-US" sz="4000" dirty="0"/>
              <a:t> aux </a:t>
            </a:r>
            <a:r>
              <a:rPr lang="en-US" sz="4000" dirty="0" err="1"/>
              <a:t>jeteurs</a:t>
            </a:r>
            <a:r>
              <a:rPr lang="en-US" sz="4000" dirty="0"/>
              <a:t> de sort</a:t>
            </a:r>
            <a:br>
              <a:rPr lang="en-US" sz="4000" dirty="0"/>
            </a:br>
            <a:r>
              <a:rPr lang="en-US" sz="4000" dirty="0"/>
              <a:t>Aux </a:t>
            </a:r>
            <a:r>
              <a:rPr lang="en-US" sz="4000" dirty="0" err="1"/>
              <a:t>jeteurs</a:t>
            </a:r>
            <a:r>
              <a:rPr lang="en-US" sz="4000" dirty="0"/>
              <a:t> de sort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6015335"/>
            <a:ext cx="682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Latin- </a:t>
            </a:r>
            <a:r>
              <a:rPr lang="en-US" sz="2400" dirty="0"/>
              <a:t>“It is tossed by the waves, but does not sink”</a:t>
            </a:r>
            <a:endParaRPr lang="en-US" sz="2400" dirty="0" smtClean="0"/>
          </a:p>
        </p:txBody>
      </p:sp>
    </p:spTree>
  </p:cSld>
  <p:clrMapOvr>
    <a:masterClrMapping/>
  </p:clrMapOvr>
  <p:transition advTm="330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Son </a:t>
            </a:r>
            <a:r>
              <a:rPr lang="en-US" sz="4000" dirty="0" err="1"/>
              <a:t>capitaine</a:t>
            </a:r>
            <a:r>
              <a:rPr lang="en-US" sz="4000" dirty="0"/>
              <a:t> et </a:t>
            </a:r>
            <a:r>
              <a:rPr lang="en-US" sz="4000" dirty="0" err="1"/>
              <a:t>ses</a:t>
            </a:r>
            <a:r>
              <a:rPr lang="en-US" sz="4000" dirty="0"/>
              <a:t> matelots</a:t>
            </a:r>
            <a:r>
              <a:rPr lang="en-US" sz="4000" baseline="30000" dirty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2850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deck-hands, sailors</a:t>
            </a:r>
          </a:p>
          <a:p>
            <a:endParaRPr lang="en-US" sz="2400" i="1" dirty="0"/>
          </a:p>
        </p:txBody>
      </p:sp>
    </p:spTree>
  </p:cSld>
  <p:clrMapOvr>
    <a:masterClrMapping/>
  </p:clrMapOvr>
  <p:transition advTm="298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Son </a:t>
            </a:r>
            <a:r>
              <a:rPr lang="en-US" sz="4000" dirty="0" err="1"/>
              <a:t>capitaine</a:t>
            </a:r>
            <a:r>
              <a:rPr lang="en-US" sz="4000" dirty="0"/>
              <a:t> et </a:t>
            </a:r>
            <a:r>
              <a:rPr lang="en-US" sz="4000" dirty="0" err="1"/>
              <a:t>ses</a:t>
            </a:r>
            <a:r>
              <a:rPr lang="en-US" sz="4000" dirty="0"/>
              <a:t> matelots</a:t>
            </a:r>
            <a:r>
              <a:rPr lang="en-US" sz="4000" baseline="30000" dirty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N'étaient</a:t>
            </a:r>
            <a:r>
              <a:rPr lang="en-US" sz="4000" dirty="0"/>
              <a:t> pas des </a:t>
            </a:r>
            <a:r>
              <a:rPr lang="en-US" sz="4000" dirty="0" err="1"/>
              <a:t>enfants</a:t>
            </a:r>
            <a:r>
              <a:rPr lang="en-US" sz="4000" dirty="0"/>
              <a:t> de salauds</a:t>
            </a:r>
            <a:r>
              <a:rPr lang="en-US" sz="4000" baseline="30000" dirty="0"/>
              <a:t>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4237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deck-hands, sailors</a:t>
            </a:r>
          </a:p>
          <a:p>
            <a:r>
              <a:rPr lang="en-US" sz="2400" dirty="0" smtClean="0"/>
              <a:t>8  </a:t>
            </a:r>
            <a:r>
              <a:rPr lang="en-US" sz="2400" i="1" dirty="0" smtClean="0"/>
              <a:t>un </a:t>
            </a:r>
            <a:r>
              <a:rPr lang="en-US" sz="2400" i="1" dirty="0" err="1" smtClean="0"/>
              <a:t>salaud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sale</a:t>
            </a:r>
          </a:p>
        </p:txBody>
      </p:sp>
    </p:spTree>
  </p:cSld>
  <p:clrMapOvr>
    <a:masterClrMapping/>
  </p:clrMapOvr>
  <p:transition advTm="308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Son </a:t>
            </a:r>
            <a:r>
              <a:rPr lang="en-US" sz="4000" dirty="0" err="1"/>
              <a:t>capitaine</a:t>
            </a:r>
            <a:r>
              <a:rPr lang="en-US" sz="4000" dirty="0"/>
              <a:t> et </a:t>
            </a:r>
            <a:r>
              <a:rPr lang="en-US" sz="4000" dirty="0" err="1"/>
              <a:t>ses</a:t>
            </a:r>
            <a:r>
              <a:rPr lang="en-US" sz="4000" dirty="0"/>
              <a:t> matelots</a:t>
            </a:r>
            <a:r>
              <a:rPr lang="en-US" sz="4000" baseline="30000" dirty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N'étaient</a:t>
            </a:r>
            <a:r>
              <a:rPr lang="en-US" sz="4000" dirty="0"/>
              <a:t> pas des </a:t>
            </a:r>
            <a:r>
              <a:rPr lang="en-US" sz="4000" dirty="0" err="1"/>
              <a:t>enfants</a:t>
            </a:r>
            <a:r>
              <a:rPr lang="en-US" sz="4000" dirty="0"/>
              <a:t> de salauds</a:t>
            </a:r>
            <a:r>
              <a:rPr lang="en-US" sz="4000" baseline="30000" dirty="0"/>
              <a:t>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franco</a:t>
            </a:r>
            <a:r>
              <a:rPr lang="en-US" sz="4000" dirty="0"/>
              <a:t> de port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4237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deck-hands, sailors</a:t>
            </a:r>
          </a:p>
          <a:p>
            <a:r>
              <a:rPr lang="en-US" sz="2400" dirty="0" smtClean="0"/>
              <a:t>8  </a:t>
            </a:r>
            <a:r>
              <a:rPr lang="en-US" sz="2400" i="1" dirty="0" smtClean="0"/>
              <a:t>un </a:t>
            </a:r>
            <a:r>
              <a:rPr lang="en-US" sz="2400" i="1" dirty="0" err="1" smtClean="0"/>
              <a:t>salaud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sale</a:t>
            </a:r>
          </a:p>
        </p:txBody>
      </p:sp>
    </p:spTree>
  </p:cSld>
  <p:clrMapOvr>
    <a:masterClrMapping/>
  </p:clrMapOvr>
  <p:transition advTm="251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Son </a:t>
            </a:r>
            <a:r>
              <a:rPr lang="en-US" sz="4000" dirty="0" err="1"/>
              <a:t>capitaine</a:t>
            </a:r>
            <a:r>
              <a:rPr lang="en-US" sz="4000" dirty="0"/>
              <a:t> et </a:t>
            </a:r>
            <a:r>
              <a:rPr lang="en-US" sz="4000" dirty="0" err="1"/>
              <a:t>ses</a:t>
            </a:r>
            <a:r>
              <a:rPr lang="en-US" sz="4000" dirty="0"/>
              <a:t> matelots</a:t>
            </a:r>
            <a:r>
              <a:rPr lang="en-US" sz="4000" baseline="30000" dirty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N'étaient</a:t>
            </a:r>
            <a:r>
              <a:rPr lang="en-US" sz="4000" dirty="0"/>
              <a:t> pas des </a:t>
            </a:r>
            <a:r>
              <a:rPr lang="en-US" sz="4000" dirty="0" err="1"/>
              <a:t>enfants</a:t>
            </a:r>
            <a:r>
              <a:rPr lang="en-US" sz="4000" dirty="0"/>
              <a:t> de salauds</a:t>
            </a:r>
            <a:r>
              <a:rPr lang="en-US" sz="4000" baseline="30000" dirty="0"/>
              <a:t>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franco</a:t>
            </a:r>
            <a:r>
              <a:rPr lang="en-US" sz="4000" dirty="0"/>
              <a:t> de port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38800"/>
            <a:ext cx="4237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 deck-hands, sailors</a:t>
            </a:r>
          </a:p>
          <a:p>
            <a:r>
              <a:rPr lang="en-US" sz="2400" dirty="0" smtClean="0"/>
              <a:t>8  </a:t>
            </a:r>
            <a:r>
              <a:rPr lang="en-US" sz="2400" i="1" dirty="0" smtClean="0"/>
              <a:t>un </a:t>
            </a:r>
            <a:r>
              <a:rPr lang="en-US" sz="2400" i="1" dirty="0" err="1" smtClean="0"/>
              <a:t>salaud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/>
              <a:t>personne</a:t>
            </a:r>
            <a:r>
              <a:rPr lang="en-US" sz="2400" i="1" dirty="0"/>
              <a:t> sale</a:t>
            </a:r>
          </a:p>
        </p:txBody>
      </p:sp>
    </p:spTree>
  </p:cSld>
  <p:clrMapOvr>
    <a:masterClrMapping/>
  </p:clrMapOvr>
  <p:transition advTm="274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de luxe</a:t>
            </a:r>
            <a:r>
              <a:rPr lang="en-US" sz="4000" baseline="30000" dirty="0"/>
              <a:t>9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257800"/>
            <a:ext cx="2808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/>
              <a:t>9  de </a:t>
            </a:r>
            <a:r>
              <a:rPr lang="en-US" sz="2400" dirty="0"/>
              <a:t>la </a:t>
            </a:r>
            <a:r>
              <a:rPr lang="en-US" sz="2400" dirty="0" err="1"/>
              <a:t>qualité</a:t>
            </a:r>
            <a:r>
              <a:rPr lang="en-US" sz="2400" dirty="0"/>
              <a:t> haute</a:t>
            </a:r>
          </a:p>
          <a:p>
            <a:pPr marL="457200" indent="-457200"/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08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de luxe</a:t>
            </a:r>
            <a:r>
              <a:rPr lang="en-US" sz="4000" baseline="30000" dirty="0"/>
              <a:t>9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petits</a:t>
            </a:r>
            <a:r>
              <a:rPr lang="en-US" sz="4000" dirty="0"/>
              <a:t> </a:t>
            </a:r>
            <a:r>
              <a:rPr lang="en-US" sz="4000" i="1" dirty="0"/>
              <a:t>Castor et Pollux</a:t>
            </a:r>
            <a:r>
              <a:rPr lang="en-US" sz="4000" baseline="30000" dirty="0"/>
              <a:t>10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257800"/>
            <a:ext cx="59014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de </a:t>
            </a:r>
            <a:r>
              <a:rPr lang="en-US" sz="2400" dirty="0"/>
              <a:t>la </a:t>
            </a:r>
            <a:r>
              <a:rPr lang="en-US" sz="2400" dirty="0" err="1"/>
              <a:t>qualité</a:t>
            </a:r>
            <a:r>
              <a:rPr lang="en-US" sz="2400" dirty="0"/>
              <a:t> haute</a:t>
            </a:r>
          </a:p>
          <a:p>
            <a:r>
              <a:rPr lang="en-US" sz="2400" dirty="0" smtClean="0"/>
              <a:t>10 les personages </a:t>
            </a:r>
            <a:r>
              <a:rPr lang="en-US" sz="2400" dirty="0"/>
              <a:t>d’un opera </a:t>
            </a:r>
            <a:r>
              <a:rPr lang="en-US" sz="2400" dirty="0" err="1"/>
              <a:t>français</a:t>
            </a:r>
            <a:r>
              <a:rPr lang="en-US" sz="2400" dirty="0" smtClean="0"/>
              <a:t>—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(</a:t>
            </a: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jumeaux</a:t>
            </a:r>
            <a:r>
              <a:rPr lang="en-US" sz="2400" dirty="0"/>
              <a:t> qui se </a:t>
            </a:r>
            <a:r>
              <a:rPr lang="en-US" sz="2400" dirty="0" err="1"/>
              <a:t>disputent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smtClean="0"/>
              <a:t>femme)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ransition advTm="308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pas le radeau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646003"/>
            <a:ext cx="9219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raft</a:t>
            </a:r>
          </a:p>
          <a:p>
            <a:endParaRPr lang="en-US" sz="2400" dirty="0"/>
          </a:p>
        </p:txBody>
      </p:sp>
    </p:spTree>
  </p:cSld>
  <p:clrMapOvr>
    <a:masterClrMapping/>
  </p:clrMapOvr>
  <p:transition advTm="360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08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de luxe</a:t>
            </a:r>
            <a:r>
              <a:rPr lang="en-US" sz="4000" baseline="30000" dirty="0"/>
              <a:t>9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petits</a:t>
            </a:r>
            <a:r>
              <a:rPr lang="en-US" sz="4000" dirty="0"/>
              <a:t> </a:t>
            </a:r>
            <a:r>
              <a:rPr lang="en-US" sz="4000" i="1" dirty="0"/>
              <a:t>Castor et Pollux</a:t>
            </a:r>
            <a:r>
              <a:rPr lang="en-US" sz="4000" baseline="30000" dirty="0"/>
              <a:t>10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gens de </a:t>
            </a:r>
            <a:r>
              <a:rPr lang="en-US" sz="4000" dirty="0" err="1"/>
              <a:t>Sodome</a:t>
            </a:r>
            <a:r>
              <a:rPr lang="en-US" sz="4000" dirty="0"/>
              <a:t> et </a:t>
            </a:r>
            <a:r>
              <a:rPr lang="en-US" sz="4000" dirty="0" err="1"/>
              <a:t>Gomorrhe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257800"/>
            <a:ext cx="59014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de </a:t>
            </a:r>
            <a:r>
              <a:rPr lang="en-US" sz="2400" dirty="0"/>
              <a:t>la </a:t>
            </a:r>
            <a:r>
              <a:rPr lang="en-US" sz="2400" dirty="0" err="1"/>
              <a:t>qualité</a:t>
            </a:r>
            <a:r>
              <a:rPr lang="en-US" sz="2400" dirty="0"/>
              <a:t> haute</a:t>
            </a:r>
          </a:p>
          <a:p>
            <a:r>
              <a:rPr lang="en-US" sz="2400" dirty="0" smtClean="0"/>
              <a:t>10 les personages </a:t>
            </a:r>
            <a:r>
              <a:rPr lang="en-US" sz="2400" dirty="0"/>
              <a:t>d’un opera </a:t>
            </a:r>
            <a:r>
              <a:rPr lang="en-US" sz="2400" dirty="0" err="1"/>
              <a:t>français</a:t>
            </a:r>
            <a:r>
              <a:rPr lang="en-US" sz="2400" dirty="0" smtClean="0"/>
              <a:t>—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(</a:t>
            </a: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jumeaux</a:t>
            </a:r>
            <a:r>
              <a:rPr lang="en-US" sz="2400" dirty="0"/>
              <a:t> qui se </a:t>
            </a:r>
            <a:r>
              <a:rPr lang="en-US" sz="2400" dirty="0" err="1"/>
              <a:t>disputent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smtClean="0"/>
              <a:t>femme)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ransition advTm="279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08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de luxe</a:t>
            </a:r>
            <a:r>
              <a:rPr lang="en-US" sz="4000" baseline="30000" dirty="0"/>
              <a:t>9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petits</a:t>
            </a:r>
            <a:r>
              <a:rPr lang="en-US" sz="4000" dirty="0"/>
              <a:t> </a:t>
            </a:r>
            <a:r>
              <a:rPr lang="en-US" sz="4000" i="1" dirty="0"/>
              <a:t>Castor et Pollux</a:t>
            </a:r>
            <a:r>
              <a:rPr lang="en-US" sz="4000" baseline="30000" dirty="0"/>
              <a:t>10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gens de </a:t>
            </a:r>
            <a:r>
              <a:rPr lang="en-US" sz="4000" dirty="0" err="1"/>
              <a:t>Sodome</a:t>
            </a:r>
            <a:r>
              <a:rPr lang="en-US" sz="4000" dirty="0"/>
              <a:t> et </a:t>
            </a:r>
            <a:r>
              <a:rPr lang="en-US" sz="4000" dirty="0" err="1"/>
              <a:t>Gomorrhe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Sodome</a:t>
            </a:r>
            <a:r>
              <a:rPr lang="en-US" sz="4000" dirty="0"/>
              <a:t> et </a:t>
            </a:r>
            <a:r>
              <a:rPr lang="en-US" sz="4000" dirty="0" err="1"/>
              <a:t>Gomorrhe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257800"/>
            <a:ext cx="59014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de </a:t>
            </a:r>
            <a:r>
              <a:rPr lang="en-US" sz="2400" dirty="0"/>
              <a:t>la </a:t>
            </a:r>
            <a:r>
              <a:rPr lang="en-US" sz="2400" dirty="0" err="1"/>
              <a:t>qualité</a:t>
            </a:r>
            <a:r>
              <a:rPr lang="en-US" sz="2400" dirty="0"/>
              <a:t> haute</a:t>
            </a:r>
          </a:p>
          <a:p>
            <a:r>
              <a:rPr lang="en-US" sz="2400" dirty="0" smtClean="0"/>
              <a:t>10 les personages </a:t>
            </a:r>
            <a:r>
              <a:rPr lang="en-US" sz="2400" dirty="0"/>
              <a:t>d’un opera </a:t>
            </a:r>
            <a:r>
              <a:rPr lang="en-US" sz="2400" dirty="0" err="1"/>
              <a:t>français</a:t>
            </a:r>
            <a:r>
              <a:rPr lang="en-US" sz="2400" dirty="0" smtClean="0"/>
              <a:t>—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(</a:t>
            </a: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jumeaux</a:t>
            </a:r>
            <a:r>
              <a:rPr lang="en-US" sz="2400" dirty="0"/>
              <a:t> qui se </a:t>
            </a:r>
            <a:r>
              <a:rPr lang="en-US" sz="2400" dirty="0" err="1"/>
              <a:t>disputent</a:t>
            </a:r>
            <a:r>
              <a:rPr lang="en-US" sz="2400" dirty="0"/>
              <a:t>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smtClean="0"/>
              <a:t>femme)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ransition advTm="3136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62000"/>
            <a:ext cx="701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choisis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3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62000"/>
            <a:ext cx="701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choisis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Par Montaigne et La Boetie</a:t>
            </a:r>
            <a:r>
              <a:rPr lang="en-US" sz="4000" baseline="30000" dirty="0"/>
              <a:t>11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02912" y="5646003"/>
            <a:ext cx="5193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écrivains</a:t>
            </a:r>
            <a:r>
              <a:rPr lang="en-US" sz="2400" dirty="0"/>
              <a:t> qui </a:t>
            </a:r>
            <a:r>
              <a:rPr lang="en-US" sz="2400" dirty="0" err="1"/>
              <a:t>sont</a:t>
            </a:r>
            <a:r>
              <a:rPr lang="en-US" sz="2400" dirty="0"/>
              <a:t> les </a:t>
            </a:r>
            <a:r>
              <a:rPr lang="en-US" sz="2400" dirty="0" err="1"/>
              <a:t>bons</a:t>
            </a:r>
            <a:r>
              <a:rPr lang="en-US" sz="2400" dirty="0"/>
              <a:t> </a:t>
            </a:r>
            <a:r>
              <a:rPr lang="en-US" sz="2400" dirty="0" err="1"/>
              <a:t>amis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</p:cSld>
  <p:clrMapOvr>
    <a:masterClrMapping/>
  </p:clrMapOvr>
  <p:transition advTm="3307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62000"/>
            <a:ext cx="701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choisis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Par Montaigne et La Boetie</a:t>
            </a:r>
            <a:r>
              <a:rPr lang="en-US" sz="4000" baseline="30000" dirty="0"/>
              <a:t>11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le </a:t>
            </a:r>
            <a:r>
              <a:rPr lang="en-US" sz="4000" dirty="0" err="1"/>
              <a:t>ventre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se tapaient</a:t>
            </a:r>
            <a:r>
              <a:rPr lang="en-US" sz="4000" baseline="30000" dirty="0"/>
              <a:t>12</a:t>
            </a:r>
            <a:r>
              <a:rPr lang="en-US" sz="4000" dirty="0"/>
              <a:t> fort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02912" y="5646003"/>
            <a:ext cx="5193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écrivains</a:t>
            </a:r>
            <a:r>
              <a:rPr lang="en-US" sz="2400" dirty="0"/>
              <a:t> qui </a:t>
            </a:r>
            <a:r>
              <a:rPr lang="en-US" sz="2400" dirty="0" err="1"/>
              <a:t>sont</a:t>
            </a:r>
            <a:r>
              <a:rPr lang="en-US" sz="2400" dirty="0"/>
              <a:t> les </a:t>
            </a:r>
            <a:r>
              <a:rPr lang="en-US" sz="2400" dirty="0" err="1"/>
              <a:t>bons</a:t>
            </a:r>
            <a:r>
              <a:rPr lang="en-US" sz="2400" dirty="0"/>
              <a:t> </a:t>
            </a:r>
            <a:r>
              <a:rPr lang="en-US" sz="2400" dirty="0" err="1"/>
              <a:t>amis</a:t>
            </a:r>
            <a:r>
              <a:rPr lang="en-US" sz="2400" dirty="0"/>
              <a:t> </a:t>
            </a:r>
            <a:endParaRPr lang="en-US" sz="2400" dirty="0" smtClean="0"/>
          </a:p>
          <a:p>
            <a:pPr marL="342900" indent="-342900">
              <a:buAutoNum type="arabicPlain" startAt="11"/>
            </a:pPr>
            <a:r>
              <a:rPr lang="en-US" sz="2400" dirty="0" smtClean="0"/>
              <a:t>se </a:t>
            </a:r>
            <a:r>
              <a:rPr lang="en-US" sz="2400" dirty="0"/>
              <a:t>taper = </a:t>
            </a:r>
            <a:r>
              <a:rPr lang="en-US" sz="2400" dirty="0" err="1" smtClean="0"/>
              <a:t>frapper</a:t>
            </a:r>
            <a:endParaRPr lang="en-US" sz="2400" dirty="0"/>
          </a:p>
        </p:txBody>
      </p:sp>
    </p:spTree>
  </p:cSld>
  <p:clrMapOvr>
    <a:masterClrMapping/>
  </p:clrMapOvr>
  <p:transition advTm="232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62000"/>
            <a:ext cx="701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amis</a:t>
            </a:r>
            <a:r>
              <a:rPr lang="en-US" sz="4000" dirty="0"/>
              <a:t> </a:t>
            </a:r>
            <a:r>
              <a:rPr lang="en-US" sz="4000" dirty="0" err="1"/>
              <a:t>choisis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Par Montaigne et La Boetie</a:t>
            </a:r>
            <a:r>
              <a:rPr lang="en-US" sz="4000" baseline="30000" dirty="0"/>
              <a:t>11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le </a:t>
            </a:r>
            <a:r>
              <a:rPr lang="en-US" sz="4000" dirty="0" err="1"/>
              <a:t>ventre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se tapaient</a:t>
            </a:r>
            <a:r>
              <a:rPr lang="en-US" sz="4000" baseline="30000" dirty="0"/>
              <a:t>12</a:t>
            </a:r>
            <a:r>
              <a:rPr lang="en-US" sz="4000" dirty="0"/>
              <a:t> fort</a:t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02912" y="5646003"/>
            <a:ext cx="5193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/>
              <a:t>écrivains</a:t>
            </a:r>
            <a:r>
              <a:rPr lang="en-US" sz="2400" dirty="0"/>
              <a:t> qui </a:t>
            </a:r>
            <a:r>
              <a:rPr lang="en-US" sz="2400" dirty="0" err="1"/>
              <a:t>sont</a:t>
            </a:r>
            <a:r>
              <a:rPr lang="en-US" sz="2400" dirty="0"/>
              <a:t> les </a:t>
            </a:r>
            <a:r>
              <a:rPr lang="en-US" sz="2400" dirty="0" err="1"/>
              <a:t>bons</a:t>
            </a:r>
            <a:r>
              <a:rPr lang="en-US" sz="2400" dirty="0"/>
              <a:t> </a:t>
            </a:r>
            <a:r>
              <a:rPr lang="en-US" sz="2400" dirty="0" err="1"/>
              <a:t>amis</a:t>
            </a:r>
            <a:r>
              <a:rPr lang="en-US" sz="2400" dirty="0"/>
              <a:t> </a:t>
            </a:r>
            <a:endParaRPr lang="en-US" sz="2400" dirty="0" smtClean="0"/>
          </a:p>
          <a:p>
            <a:pPr marL="342900" indent="-342900">
              <a:buAutoNum type="arabicPlain" startAt="11"/>
            </a:pPr>
            <a:r>
              <a:rPr lang="en-US" sz="2400" dirty="0" smtClean="0"/>
              <a:t>se </a:t>
            </a:r>
            <a:r>
              <a:rPr lang="en-US" sz="2400" dirty="0"/>
              <a:t>taper = </a:t>
            </a:r>
            <a:r>
              <a:rPr lang="en-US" sz="2400" dirty="0" err="1" smtClean="0"/>
              <a:t>frapper</a:t>
            </a:r>
            <a:endParaRPr lang="en-US" sz="2400" dirty="0"/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anges</a:t>
            </a:r>
            <a:r>
              <a:rPr lang="en-US" sz="4000" dirty="0"/>
              <a:t> non plus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3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anges</a:t>
            </a:r>
            <a:r>
              <a:rPr lang="en-US" sz="4000" dirty="0"/>
              <a:t> non plus</a:t>
            </a:r>
            <a:br>
              <a:rPr lang="en-US" sz="4000" dirty="0"/>
            </a:br>
            <a:r>
              <a:rPr lang="en-US" sz="4000" dirty="0"/>
              <a:t>L'Évangile,</a:t>
            </a:r>
            <a:r>
              <a:rPr lang="en-US" sz="4000" baseline="30000" dirty="0"/>
              <a:t>13 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l'avaient</a:t>
            </a:r>
            <a:r>
              <a:rPr lang="en-US" sz="4000" dirty="0"/>
              <a:t> pas </a:t>
            </a:r>
            <a:r>
              <a:rPr lang="en-US" sz="4000" dirty="0" err="1"/>
              <a:t>lu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0475" y="60153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13  The Gospel</a:t>
            </a:r>
            <a:endParaRPr lang="en-US" sz="2400" dirty="0"/>
          </a:p>
        </p:txBody>
      </p:sp>
    </p:spTree>
  </p:cSld>
  <p:clrMapOvr>
    <a:masterClrMapping/>
  </p:clrMapOvr>
  <p:transition advTm="294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anges</a:t>
            </a:r>
            <a:r>
              <a:rPr lang="en-US" sz="4000" dirty="0"/>
              <a:t> non plus</a:t>
            </a:r>
            <a:br>
              <a:rPr lang="en-US" sz="4000" dirty="0"/>
            </a:br>
            <a:r>
              <a:rPr lang="en-US" sz="4000" dirty="0"/>
              <a:t>L'Évangile,</a:t>
            </a:r>
            <a:r>
              <a:rPr lang="en-US" sz="4000" baseline="30000" dirty="0"/>
              <a:t>13 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l'avaient</a:t>
            </a:r>
            <a:r>
              <a:rPr lang="en-US" sz="4000" dirty="0"/>
              <a:t> pas </a:t>
            </a:r>
            <a:r>
              <a:rPr lang="en-US" sz="4000" dirty="0" err="1"/>
              <a:t>lu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s'aimaient</a:t>
            </a:r>
            <a:r>
              <a:rPr lang="en-US" sz="4000" dirty="0"/>
              <a:t> </a:t>
            </a:r>
            <a:r>
              <a:rPr lang="en-US" sz="4000" dirty="0" err="1"/>
              <a:t>toutes</a:t>
            </a:r>
            <a:r>
              <a:rPr lang="en-US" sz="4000" dirty="0"/>
              <a:t> voiles </a:t>
            </a:r>
            <a:r>
              <a:rPr lang="en-US" sz="4000" dirty="0" err="1"/>
              <a:t>dehors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0475" y="60153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13  The Gospel</a:t>
            </a:r>
            <a:endParaRPr lang="en-US" sz="2400" dirty="0"/>
          </a:p>
        </p:txBody>
      </p:sp>
    </p:spTree>
  </p:cSld>
  <p:clrMapOvr>
    <a:masterClrMapping/>
  </p:clrMapOvr>
  <p:transition advTm="305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C'étaient</a:t>
            </a:r>
            <a:r>
              <a:rPr lang="en-US" sz="4000" dirty="0"/>
              <a:t> pas des </a:t>
            </a:r>
            <a:r>
              <a:rPr lang="en-US" sz="4000" dirty="0" err="1"/>
              <a:t>anges</a:t>
            </a:r>
            <a:r>
              <a:rPr lang="en-US" sz="4000" dirty="0"/>
              <a:t> non plus</a:t>
            </a:r>
            <a:br>
              <a:rPr lang="en-US" sz="4000" dirty="0"/>
            </a:br>
            <a:r>
              <a:rPr lang="en-US" sz="4000" dirty="0"/>
              <a:t>L'Évangile,</a:t>
            </a:r>
            <a:r>
              <a:rPr lang="en-US" sz="4000" baseline="30000" dirty="0"/>
              <a:t>13 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l'avaient</a:t>
            </a:r>
            <a:r>
              <a:rPr lang="en-US" sz="4000" dirty="0"/>
              <a:t> pas </a:t>
            </a:r>
            <a:r>
              <a:rPr lang="en-US" sz="4000" dirty="0" err="1"/>
              <a:t>lu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s'aimaient</a:t>
            </a:r>
            <a:r>
              <a:rPr lang="en-US" sz="4000" dirty="0"/>
              <a:t> </a:t>
            </a:r>
            <a:r>
              <a:rPr lang="en-US" sz="4000" dirty="0" err="1"/>
              <a:t>toutes</a:t>
            </a:r>
            <a:r>
              <a:rPr lang="en-US" sz="4000" dirty="0"/>
              <a:t> voiles </a:t>
            </a:r>
            <a:r>
              <a:rPr lang="en-US" sz="4000" dirty="0" err="1"/>
              <a:t>dehors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Toutes</a:t>
            </a:r>
            <a:r>
              <a:rPr lang="en-US" sz="4000" dirty="0"/>
              <a:t> voiles </a:t>
            </a:r>
            <a:r>
              <a:rPr lang="en-US" sz="4000" dirty="0" err="1"/>
              <a:t>dehors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0475" y="60153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13  The Gospel</a:t>
            </a:r>
            <a:endParaRPr lang="en-US" sz="2400" dirty="0"/>
          </a:p>
        </p:txBody>
      </p:sp>
    </p:spTree>
  </p:cSld>
  <p:clrMapOvr>
    <a:masterClrMapping/>
  </p:clrMapOvr>
  <p:transition advTm="305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pas le radeau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i="1" dirty="0"/>
              <a:t>la Méduse</a:t>
            </a:r>
            <a:r>
              <a:rPr lang="en-US" sz="4000" i="1" baseline="30000" dirty="0"/>
              <a:t>1</a:t>
            </a:r>
            <a:r>
              <a:rPr lang="en-US" sz="4000" dirty="0"/>
              <a:t>, </a:t>
            </a:r>
            <a:r>
              <a:rPr lang="en-US" sz="4000" dirty="0" err="1"/>
              <a:t>ce</a:t>
            </a:r>
            <a:r>
              <a:rPr lang="en-US" sz="4000" dirty="0"/>
              <a:t> bateau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646003"/>
            <a:ext cx="2945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raft</a:t>
            </a:r>
          </a:p>
          <a:p>
            <a:r>
              <a:rPr lang="en-US" sz="2400" dirty="0" smtClean="0"/>
              <a:t>2  famous sunken ship</a:t>
            </a:r>
            <a:endParaRPr lang="en-US" sz="2400" dirty="0"/>
          </a:p>
        </p:txBody>
      </p:sp>
    </p:spTree>
  </p:cSld>
  <p:clrMapOvr>
    <a:masterClrMapping/>
  </p:clrMapOvr>
  <p:transition advTm="297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Jean, Pierre, Paul et </a:t>
            </a:r>
            <a:r>
              <a:rPr lang="en-US" sz="4000" dirty="0" err="1"/>
              <a:t>compagnie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73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Jean, Pierre, Paul et </a:t>
            </a:r>
            <a:r>
              <a:rPr lang="en-US" sz="4000" dirty="0" err="1"/>
              <a:t>compagnie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seule</a:t>
            </a:r>
            <a:r>
              <a:rPr lang="en-US" sz="4000" dirty="0"/>
              <a:t> litanie</a:t>
            </a:r>
            <a:r>
              <a:rPr lang="en-US" sz="4000" baseline="30000" dirty="0"/>
              <a:t>14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105400"/>
            <a:ext cx="3475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4"/>
            </a:pPr>
            <a:r>
              <a:rPr lang="en-US" sz="2400" dirty="0" smtClean="0"/>
              <a:t>  le </a:t>
            </a:r>
            <a:r>
              <a:rPr lang="en-US" sz="2400" dirty="0" err="1" smtClean="0"/>
              <a:t>répetition</a:t>
            </a:r>
            <a:r>
              <a:rPr lang="en-US" sz="2400" dirty="0" smtClean="0"/>
              <a:t> </a:t>
            </a:r>
            <a:r>
              <a:rPr lang="en-US" sz="2400" dirty="0" err="1" smtClean="0"/>
              <a:t>réligieuse</a:t>
            </a:r>
            <a:endParaRPr lang="en-US" sz="2400" dirty="0"/>
          </a:p>
        </p:txBody>
      </p:sp>
    </p:spTree>
  </p:cSld>
  <p:clrMapOvr>
    <a:masterClrMapping/>
  </p:clrMapOvr>
  <p:transition advTm="307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Jean, Pierre, Paul et </a:t>
            </a:r>
            <a:r>
              <a:rPr lang="en-US" sz="4000" dirty="0" err="1"/>
              <a:t>compagnie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seule</a:t>
            </a:r>
            <a:r>
              <a:rPr lang="en-US" sz="4000" dirty="0"/>
              <a:t> litanie</a:t>
            </a:r>
            <a:r>
              <a:rPr lang="en-US" sz="4000" baseline="30000" dirty="0"/>
              <a:t>14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Leur</a:t>
            </a:r>
            <a:r>
              <a:rPr lang="en-US" sz="4000" dirty="0"/>
              <a:t> Credo</a:t>
            </a:r>
            <a:r>
              <a:rPr lang="en-US" sz="4000" baseline="30000" dirty="0"/>
              <a:t>15</a:t>
            </a:r>
            <a:r>
              <a:rPr lang="en-US" sz="4000" dirty="0"/>
              <a:t>, </a:t>
            </a:r>
            <a:r>
              <a:rPr lang="en-US" sz="4000" dirty="0" err="1"/>
              <a:t>leur</a:t>
            </a:r>
            <a:r>
              <a:rPr lang="en-US" sz="4000" dirty="0"/>
              <a:t> Confiteor</a:t>
            </a:r>
            <a:r>
              <a:rPr lang="en-US" sz="4000" baseline="30000" dirty="0"/>
              <a:t>16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105400"/>
            <a:ext cx="5782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4"/>
            </a:pPr>
            <a:r>
              <a:rPr lang="en-US" sz="2400" dirty="0" smtClean="0"/>
              <a:t>  le </a:t>
            </a:r>
            <a:r>
              <a:rPr lang="en-US" sz="2400" dirty="0" err="1" smtClean="0"/>
              <a:t>répetition</a:t>
            </a:r>
            <a:r>
              <a:rPr lang="en-US" sz="2400" dirty="0" smtClean="0"/>
              <a:t> </a:t>
            </a:r>
            <a:r>
              <a:rPr lang="en-US" sz="2400" dirty="0" err="1" smtClean="0"/>
              <a:t>réligieuse</a:t>
            </a:r>
            <a:endParaRPr lang="en-US" sz="2400" dirty="0"/>
          </a:p>
          <a:p>
            <a:pPr marL="342900" indent="-342900"/>
            <a:r>
              <a:rPr lang="en-US" sz="2400" dirty="0" smtClean="0"/>
              <a:t>15  </a:t>
            </a:r>
            <a:r>
              <a:rPr lang="en-US" sz="2400" i="1" dirty="0" smtClean="0"/>
              <a:t>Le </a:t>
            </a:r>
            <a:r>
              <a:rPr lang="en-US" sz="2400" i="1" dirty="0"/>
              <a:t>Credo- la </a:t>
            </a:r>
            <a:r>
              <a:rPr lang="en-US" sz="2400" i="1" dirty="0" err="1"/>
              <a:t>symbole</a:t>
            </a:r>
            <a:r>
              <a:rPr lang="en-US" sz="2400" i="1" dirty="0"/>
              <a:t> des </a:t>
            </a:r>
            <a:r>
              <a:rPr lang="en-US" sz="2400" i="1" dirty="0" err="1"/>
              <a:t>apôtres</a:t>
            </a:r>
            <a:r>
              <a:rPr lang="en-US" sz="2400" i="1" dirty="0"/>
              <a:t> de la </a:t>
            </a:r>
            <a:r>
              <a:rPr lang="en-US" sz="2400" i="1" dirty="0" err="1" smtClean="0"/>
              <a:t>foi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16  </a:t>
            </a:r>
            <a:r>
              <a:rPr lang="en-US" sz="2400" i="1" dirty="0" smtClean="0"/>
              <a:t>Le </a:t>
            </a:r>
            <a:r>
              <a:rPr lang="en-US" sz="2400" i="1" dirty="0"/>
              <a:t>Confiteor-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prière</a:t>
            </a:r>
            <a:r>
              <a:rPr lang="en-US" sz="2400" i="1" dirty="0"/>
              <a:t> de </a:t>
            </a:r>
            <a:r>
              <a:rPr lang="en-US" sz="2400" i="1" dirty="0" smtClean="0"/>
              <a:t>confession</a:t>
            </a:r>
            <a:endParaRPr lang="en-US" sz="2400" i="1" dirty="0"/>
          </a:p>
        </p:txBody>
      </p:sp>
    </p:spTree>
  </p:cSld>
  <p:clrMapOvr>
    <a:masterClrMapping/>
  </p:clrMapOvr>
  <p:transition advTm="266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06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Jean, Pierre, Paul et </a:t>
            </a:r>
            <a:r>
              <a:rPr lang="en-US" sz="4000" dirty="0" err="1"/>
              <a:t>compagnie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C'était</a:t>
            </a:r>
            <a:r>
              <a:rPr lang="en-US" sz="4000" dirty="0"/>
              <a:t>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seule</a:t>
            </a:r>
            <a:r>
              <a:rPr lang="en-US" sz="4000" dirty="0"/>
              <a:t> litanie</a:t>
            </a:r>
            <a:r>
              <a:rPr lang="en-US" sz="4000" baseline="30000" dirty="0"/>
              <a:t>14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Leur</a:t>
            </a:r>
            <a:r>
              <a:rPr lang="en-US" sz="4000" dirty="0"/>
              <a:t> Credo</a:t>
            </a:r>
            <a:r>
              <a:rPr lang="en-US" sz="4000" baseline="30000" dirty="0"/>
              <a:t>15</a:t>
            </a:r>
            <a:r>
              <a:rPr lang="en-US" sz="4000" dirty="0"/>
              <a:t>, </a:t>
            </a:r>
            <a:r>
              <a:rPr lang="en-US" sz="4000" dirty="0" err="1"/>
              <a:t>leur</a:t>
            </a:r>
            <a:r>
              <a:rPr lang="en-US" sz="4000" dirty="0"/>
              <a:t> Confiteor</a:t>
            </a:r>
            <a:r>
              <a:rPr lang="en-US" sz="4000" baseline="30000" dirty="0"/>
              <a:t>16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Aux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105400"/>
            <a:ext cx="5782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14"/>
            </a:pPr>
            <a:r>
              <a:rPr lang="en-US" sz="2400" dirty="0" smtClean="0"/>
              <a:t>  le </a:t>
            </a:r>
            <a:r>
              <a:rPr lang="en-US" sz="2400" dirty="0" err="1" smtClean="0"/>
              <a:t>répetition</a:t>
            </a:r>
            <a:r>
              <a:rPr lang="en-US" sz="2400" dirty="0" smtClean="0"/>
              <a:t> </a:t>
            </a:r>
            <a:r>
              <a:rPr lang="en-US" sz="2400" dirty="0" err="1" smtClean="0"/>
              <a:t>réligieuse</a:t>
            </a:r>
            <a:endParaRPr lang="en-US" sz="2400" dirty="0"/>
          </a:p>
          <a:p>
            <a:pPr marL="342900" indent="-342900"/>
            <a:r>
              <a:rPr lang="en-US" sz="2400" dirty="0" smtClean="0"/>
              <a:t>15  </a:t>
            </a:r>
            <a:r>
              <a:rPr lang="en-US" sz="2400" i="1" dirty="0" smtClean="0"/>
              <a:t>Le </a:t>
            </a:r>
            <a:r>
              <a:rPr lang="en-US" sz="2400" i="1" dirty="0"/>
              <a:t>Credo- la </a:t>
            </a:r>
            <a:r>
              <a:rPr lang="en-US" sz="2400" i="1" dirty="0" err="1"/>
              <a:t>symbole</a:t>
            </a:r>
            <a:r>
              <a:rPr lang="en-US" sz="2400" i="1" dirty="0"/>
              <a:t> des </a:t>
            </a:r>
            <a:r>
              <a:rPr lang="en-US" sz="2400" i="1" dirty="0" err="1"/>
              <a:t>apôtres</a:t>
            </a:r>
            <a:r>
              <a:rPr lang="en-US" sz="2400" i="1" dirty="0"/>
              <a:t> de la </a:t>
            </a:r>
            <a:r>
              <a:rPr lang="en-US" sz="2400" i="1" dirty="0" err="1" smtClean="0"/>
              <a:t>foi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16  </a:t>
            </a:r>
            <a:r>
              <a:rPr lang="en-US" sz="2400" i="1" dirty="0" smtClean="0"/>
              <a:t>Le </a:t>
            </a:r>
            <a:r>
              <a:rPr lang="en-US" sz="2400" i="1" dirty="0"/>
              <a:t>Confiteor-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prière</a:t>
            </a:r>
            <a:r>
              <a:rPr lang="en-US" sz="2400" i="1" dirty="0"/>
              <a:t> de </a:t>
            </a:r>
            <a:r>
              <a:rPr lang="en-US" sz="2400" i="1" dirty="0" smtClean="0"/>
              <a:t>confession</a:t>
            </a:r>
            <a:endParaRPr lang="en-US" sz="2400" i="1" dirty="0"/>
          </a:p>
        </p:txBody>
      </p:sp>
    </p:spTree>
  </p:cSld>
  <p:clrMapOvr>
    <a:masterClrMapping/>
  </p:clrMapOvr>
  <p:transition advTm="276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moindre</a:t>
            </a:r>
            <a:r>
              <a:rPr lang="en-US" sz="4000" dirty="0"/>
              <a:t> coup de Trafalgar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4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moindre</a:t>
            </a:r>
            <a:r>
              <a:rPr lang="en-US" sz="4000" dirty="0"/>
              <a:t> coup de Trafalgar</a:t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l'amitié</a:t>
            </a:r>
            <a:r>
              <a:rPr lang="en-US" sz="4000" dirty="0"/>
              <a:t> qui </a:t>
            </a:r>
            <a:r>
              <a:rPr lang="en-US" sz="4000" dirty="0" err="1"/>
              <a:t>prenait</a:t>
            </a:r>
            <a:r>
              <a:rPr lang="en-US" sz="4000" dirty="0"/>
              <a:t> le quart</a:t>
            </a:r>
            <a:r>
              <a:rPr lang="en-US" sz="4000" baseline="30000" dirty="0"/>
              <a:t>17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015335"/>
            <a:ext cx="4091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17 </a:t>
            </a:r>
            <a:r>
              <a:rPr lang="en-US" sz="2400" i="1" dirty="0" err="1" smtClean="0"/>
              <a:t>prendre</a:t>
            </a:r>
            <a:r>
              <a:rPr lang="en-US" sz="2400" i="1" dirty="0" smtClean="0"/>
              <a:t> la situation en main</a:t>
            </a:r>
            <a:endParaRPr lang="en-US" sz="2400" i="1" dirty="0"/>
          </a:p>
        </p:txBody>
      </p:sp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moindre</a:t>
            </a:r>
            <a:r>
              <a:rPr lang="en-US" sz="4000" dirty="0"/>
              <a:t> coup de Trafalgar</a:t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l'amitié</a:t>
            </a:r>
            <a:r>
              <a:rPr lang="en-US" sz="4000" dirty="0"/>
              <a:t> qui </a:t>
            </a:r>
            <a:r>
              <a:rPr lang="en-US" sz="4000" dirty="0" err="1"/>
              <a:t>prenait</a:t>
            </a:r>
            <a:r>
              <a:rPr lang="en-US" sz="4000" dirty="0"/>
              <a:t> le quart</a:t>
            </a:r>
            <a:r>
              <a:rPr lang="en-US" sz="4000" baseline="30000" dirty="0"/>
              <a:t>17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elle</a:t>
            </a:r>
            <a:r>
              <a:rPr lang="en-US" sz="4000" dirty="0"/>
              <a:t> qui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montrait</a:t>
            </a:r>
            <a:r>
              <a:rPr lang="en-US" sz="4000" dirty="0"/>
              <a:t> le </a:t>
            </a:r>
            <a:r>
              <a:rPr lang="en-US" sz="4000" dirty="0" err="1"/>
              <a:t>nord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015335"/>
            <a:ext cx="4091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17 </a:t>
            </a:r>
            <a:r>
              <a:rPr lang="en-US" sz="2400" i="1" dirty="0" err="1" smtClean="0"/>
              <a:t>prendre</a:t>
            </a:r>
            <a:r>
              <a:rPr lang="en-US" sz="2400" i="1" dirty="0" smtClean="0"/>
              <a:t> la situation en main</a:t>
            </a:r>
            <a:endParaRPr lang="en-US" sz="2400" i="1" dirty="0"/>
          </a:p>
        </p:txBody>
      </p:sp>
    </p:spTree>
  </p:cSld>
  <p:clrMapOvr>
    <a:masterClrMapping/>
  </p:clrMapOvr>
  <p:transition advTm="296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moindre</a:t>
            </a:r>
            <a:r>
              <a:rPr lang="en-US" sz="4000" dirty="0"/>
              <a:t> coup de Trafalgar</a:t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l'amitié</a:t>
            </a:r>
            <a:r>
              <a:rPr lang="en-US" sz="4000" dirty="0"/>
              <a:t> qui </a:t>
            </a:r>
            <a:r>
              <a:rPr lang="en-US" sz="4000" dirty="0" err="1"/>
              <a:t>prenait</a:t>
            </a:r>
            <a:r>
              <a:rPr lang="en-US" sz="4000" dirty="0"/>
              <a:t> le quart</a:t>
            </a:r>
            <a:r>
              <a:rPr lang="en-US" sz="4000" baseline="30000" dirty="0"/>
              <a:t>17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elle</a:t>
            </a:r>
            <a:r>
              <a:rPr lang="en-US" sz="4000" dirty="0"/>
              <a:t> qui </a:t>
            </a: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montrait</a:t>
            </a:r>
            <a:r>
              <a:rPr lang="en-US" sz="4000" dirty="0"/>
              <a:t> le </a:t>
            </a:r>
            <a:r>
              <a:rPr lang="en-US" sz="4000" dirty="0" err="1"/>
              <a:t>nord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Leur</a:t>
            </a:r>
            <a:r>
              <a:rPr lang="en-US" sz="4000" dirty="0"/>
              <a:t> </a:t>
            </a:r>
            <a:r>
              <a:rPr lang="en-US" sz="4000" dirty="0" err="1"/>
              <a:t>montrait</a:t>
            </a:r>
            <a:r>
              <a:rPr lang="en-US" sz="4000" dirty="0"/>
              <a:t> le </a:t>
            </a:r>
            <a:r>
              <a:rPr lang="en-US" sz="4000" dirty="0" err="1"/>
              <a:t>nord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015335"/>
            <a:ext cx="4091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17 </a:t>
            </a:r>
            <a:r>
              <a:rPr lang="en-US" sz="2400" i="1" dirty="0" err="1" smtClean="0"/>
              <a:t>prendre</a:t>
            </a:r>
            <a:r>
              <a:rPr lang="en-US" sz="2400" i="1" dirty="0" smtClean="0"/>
              <a:t> la situation en main</a:t>
            </a:r>
            <a:endParaRPr lang="en-US" sz="2400" i="1" dirty="0"/>
          </a:p>
        </p:txBody>
      </p:sp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étaient</a:t>
            </a:r>
            <a:r>
              <a:rPr lang="en-US" sz="4000" dirty="0"/>
              <a:t> en </a:t>
            </a:r>
            <a:r>
              <a:rPr lang="en-US" sz="4000" dirty="0" err="1"/>
              <a:t>détresse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2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étaient</a:t>
            </a:r>
            <a:r>
              <a:rPr lang="en-US" sz="4000" dirty="0"/>
              <a:t> en </a:t>
            </a:r>
            <a:r>
              <a:rPr lang="en-US" sz="4000" dirty="0" err="1"/>
              <a:t>détresse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Qu'leurs</a:t>
            </a:r>
            <a:r>
              <a:rPr lang="en-US" sz="4000" dirty="0"/>
              <a:t> bras </a:t>
            </a:r>
            <a:r>
              <a:rPr lang="en-US" sz="4000" dirty="0" err="1"/>
              <a:t>lancaient</a:t>
            </a:r>
            <a:r>
              <a:rPr lang="en-US" sz="4000" dirty="0"/>
              <a:t> des S.O.S.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1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pas le radeau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i="1" dirty="0"/>
              <a:t>la Méduse</a:t>
            </a:r>
            <a:r>
              <a:rPr lang="en-US" sz="4000" i="1" baseline="30000" dirty="0"/>
              <a:t>1</a:t>
            </a:r>
            <a:r>
              <a:rPr lang="en-US" sz="4000" dirty="0"/>
              <a:t>, </a:t>
            </a:r>
            <a:r>
              <a:rPr lang="en-US" sz="4000" dirty="0" err="1"/>
              <a:t>ce</a:t>
            </a:r>
            <a:r>
              <a:rPr lang="en-US" sz="4000" dirty="0"/>
              <a:t> bateau</a:t>
            </a:r>
            <a:br>
              <a:rPr lang="en-US" sz="4000" dirty="0"/>
            </a:br>
            <a:r>
              <a:rPr lang="en-US" sz="4000" dirty="0" err="1"/>
              <a:t>Qu'on</a:t>
            </a:r>
            <a:r>
              <a:rPr lang="en-US" sz="4000" dirty="0"/>
              <a:t> se le </a:t>
            </a:r>
            <a:r>
              <a:rPr lang="en-US" sz="4000" dirty="0" err="1"/>
              <a:t>dise</a:t>
            </a:r>
            <a:r>
              <a:rPr lang="en-US" sz="4000" dirty="0"/>
              <a:t> au fond des ports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646003"/>
            <a:ext cx="2945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raft</a:t>
            </a:r>
          </a:p>
          <a:p>
            <a:r>
              <a:rPr lang="en-US" sz="2400" dirty="0" smtClean="0"/>
              <a:t>2  famous sunken ship</a:t>
            </a:r>
            <a:endParaRPr lang="en-US" sz="2400" dirty="0"/>
          </a:p>
        </p:txBody>
      </p:sp>
    </p:spTree>
  </p:cSld>
  <p:clrMapOvr>
    <a:masterClrMapping/>
  </p:clrMapOvr>
  <p:transition advTm="3152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étaient</a:t>
            </a:r>
            <a:r>
              <a:rPr lang="en-US" sz="4000" dirty="0"/>
              <a:t> en </a:t>
            </a:r>
            <a:r>
              <a:rPr lang="en-US" sz="4000" dirty="0" err="1"/>
              <a:t>détresse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Qu'leurs</a:t>
            </a:r>
            <a:r>
              <a:rPr lang="en-US" sz="4000" dirty="0"/>
              <a:t> bras </a:t>
            </a:r>
            <a:r>
              <a:rPr lang="en-US" sz="4000" dirty="0" err="1"/>
              <a:t>lancaient</a:t>
            </a:r>
            <a:r>
              <a:rPr lang="en-US" sz="4000" dirty="0"/>
              <a:t> des S.O.S.</a:t>
            </a:r>
            <a:br>
              <a:rPr lang="en-US" sz="4000" dirty="0"/>
            </a:br>
            <a:r>
              <a:rPr lang="en-US" sz="4000" dirty="0"/>
              <a:t>On </a:t>
            </a:r>
            <a:r>
              <a:rPr lang="en-US" sz="4000" dirty="0" err="1"/>
              <a:t>aurait</a:t>
            </a:r>
            <a:r>
              <a:rPr lang="en-US" sz="4000" dirty="0"/>
              <a:t> </a:t>
            </a:r>
            <a:r>
              <a:rPr lang="en-US" sz="4000" dirty="0" err="1"/>
              <a:t>dit</a:t>
            </a:r>
            <a:r>
              <a:rPr lang="en-US" sz="4000" dirty="0"/>
              <a:t> les semaphores</a:t>
            </a:r>
            <a:r>
              <a:rPr lang="en-US" sz="4000" baseline="30000" dirty="0"/>
              <a:t>18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5335"/>
            <a:ext cx="7141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18  </a:t>
            </a:r>
            <a:r>
              <a:rPr lang="en-US" sz="2400" i="1" dirty="0" smtClean="0"/>
              <a:t>un </a:t>
            </a:r>
            <a:r>
              <a:rPr lang="en-US" sz="2400" i="1" dirty="0" err="1"/>
              <a:t>système</a:t>
            </a:r>
            <a:r>
              <a:rPr lang="en-US" sz="2400" i="1" dirty="0"/>
              <a:t> de </a:t>
            </a:r>
            <a:r>
              <a:rPr lang="en-US" sz="2400" i="1" dirty="0" smtClean="0"/>
              <a:t>communication </a:t>
            </a:r>
            <a:r>
              <a:rPr lang="en-US" sz="2400" i="1" dirty="0" err="1" smtClean="0"/>
              <a:t>utilisant</a:t>
            </a:r>
            <a:r>
              <a:rPr lang="en-US" sz="2400" i="1" dirty="0" smtClean="0"/>
              <a:t> </a:t>
            </a:r>
            <a:r>
              <a:rPr lang="en-US" sz="2400" i="1" dirty="0"/>
              <a:t>les </a:t>
            </a:r>
            <a:r>
              <a:rPr lang="en-US" sz="2400" i="1" dirty="0" err="1"/>
              <a:t>drapeaux</a:t>
            </a:r>
            <a:endParaRPr lang="en-US" sz="2400" i="1" dirty="0"/>
          </a:p>
        </p:txBody>
      </p:sp>
    </p:spTree>
  </p:cSld>
  <p:clrMapOvr>
    <a:masterClrMapping/>
  </p:clrMapOvr>
  <p:transition advTm="2324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ils</a:t>
            </a:r>
            <a:r>
              <a:rPr lang="en-US" sz="4000" dirty="0"/>
              <a:t> </a:t>
            </a:r>
            <a:r>
              <a:rPr lang="en-US" sz="4000" dirty="0" err="1"/>
              <a:t>étaient</a:t>
            </a:r>
            <a:r>
              <a:rPr lang="en-US" sz="4000" dirty="0"/>
              <a:t> en </a:t>
            </a:r>
            <a:r>
              <a:rPr lang="en-US" sz="4000" dirty="0" err="1"/>
              <a:t>détresse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Qu'leurs</a:t>
            </a:r>
            <a:r>
              <a:rPr lang="en-US" sz="4000" dirty="0"/>
              <a:t> bras </a:t>
            </a:r>
            <a:r>
              <a:rPr lang="en-US" sz="4000" dirty="0" err="1"/>
              <a:t>lancaient</a:t>
            </a:r>
            <a:r>
              <a:rPr lang="en-US" sz="4000" dirty="0"/>
              <a:t> des S.O.S.</a:t>
            </a:r>
            <a:br>
              <a:rPr lang="en-US" sz="4000" dirty="0"/>
            </a:br>
            <a:r>
              <a:rPr lang="en-US" sz="4000" dirty="0"/>
              <a:t>On </a:t>
            </a:r>
            <a:r>
              <a:rPr lang="en-US" sz="4000" dirty="0" err="1"/>
              <a:t>aurait</a:t>
            </a:r>
            <a:r>
              <a:rPr lang="en-US" sz="4000" dirty="0"/>
              <a:t> </a:t>
            </a:r>
            <a:r>
              <a:rPr lang="en-US" sz="4000" dirty="0" err="1"/>
              <a:t>dit</a:t>
            </a:r>
            <a:r>
              <a:rPr lang="en-US" sz="4000" dirty="0"/>
              <a:t> les semaphores</a:t>
            </a:r>
            <a:r>
              <a:rPr lang="en-US" sz="4000" baseline="30000" dirty="0"/>
              <a:t>18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5335"/>
            <a:ext cx="7141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18  </a:t>
            </a:r>
            <a:r>
              <a:rPr lang="en-US" sz="2400" i="1" dirty="0" smtClean="0"/>
              <a:t>un </a:t>
            </a:r>
            <a:r>
              <a:rPr lang="en-US" sz="2400" i="1" dirty="0" err="1"/>
              <a:t>système</a:t>
            </a:r>
            <a:r>
              <a:rPr lang="en-US" sz="2400" i="1" dirty="0"/>
              <a:t> de </a:t>
            </a:r>
            <a:r>
              <a:rPr lang="en-US" sz="2400" i="1" dirty="0" smtClean="0"/>
              <a:t>communication </a:t>
            </a:r>
            <a:r>
              <a:rPr lang="en-US" sz="2400" i="1" dirty="0" err="1" smtClean="0"/>
              <a:t>utilisant</a:t>
            </a:r>
            <a:r>
              <a:rPr lang="en-US" sz="2400" i="1" dirty="0" smtClean="0"/>
              <a:t> </a:t>
            </a:r>
            <a:r>
              <a:rPr lang="en-US" sz="2400" i="1" dirty="0"/>
              <a:t>les </a:t>
            </a:r>
            <a:r>
              <a:rPr lang="en-US" sz="2400" i="1" dirty="0" err="1"/>
              <a:t>drapeaux</a:t>
            </a:r>
            <a:endParaRPr lang="en-US" sz="2400" i="1" dirty="0"/>
          </a:p>
        </p:txBody>
      </p:sp>
    </p:spTree>
  </p:cSld>
  <p:clrMapOvr>
    <a:masterClrMapping/>
  </p:clrMapOvr>
  <p:transition advTm="322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rendez-vous</a:t>
            </a:r>
            <a:r>
              <a:rPr lang="en-US" sz="4000" dirty="0"/>
              <a:t> des </a:t>
            </a:r>
            <a:r>
              <a:rPr lang="en-US" sz="4000" dirty="0" err="1"/>
              <a:t>bons</a:t>
            </a:r>
            <a:r>
              <a:rPr lang="en-US" sz="4000" dirty="0"/>
              <a:t> </a:t>
            </a:r>
            <a:r>
              <a:rPr lang="en-US" sz="4000" dirty="0" err="1"/>
              <a:t>copains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64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rendez-vous</a:t>
            </a:r>
            <a:r>
              <a:rPr lang="en-US" sz="4000" dirty="0"/>
              <a:t> des </a:t>
            </a:r>
            <a:r>
              <a:rPr lang="en-US" sz="4000" dirty="0" err="1"/>
              <a:t>bons</a:t>
            </a:r>
            <a:r>
              <a:rPr lang="en-US" sz="4000" dirty="0"/>
              <a:t> </a:t>
            </a:r>
            <a:r>
              <a:rPr lang="en-US" sz="4000" dirty="0" err="1"/>
              <a:t>copains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Y </a:t>
            </a:r>
            <a:r>
              <a:rPr lang="en-US" sz="4000" dirty="0" err="1"/>
              <a:t>avait</a:t>
            </a:r>
            <a:r>
              <a:rPr lang="en-US" sz="4000" dirty="0"/>
              <a:t> pas </a:t>
            </a:r>
            <a:r>
              <a:rPr lang="en-US" sz="4000" dirty="0" err="1"/>
              <a:t>souvent</a:t>
            </a:r>
            <a:r>
              <a:rPr lang="en-US" sz="4000" dirty="0"/>
              <a:t> de lapins</a:t>
            </a:r>
            <a:r>
              <a:rPr lang="en-US" sz="4000" baseline="30000" dirty="0"/>
              <a:t>19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939135"/>
            <a:ext cx="6651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 </a:t>
            </a:r>
            <a:r>
              <a:rPr lang="en-US" sz="2400" i="1" dirty="0"/>
              <a:t>un lapin à </a:t>
            </a:r>
            <a:r>
              <a:rPr lang="en-US" sz="2400" i="1" dirty="0" err="1"/>
              <a:t>quelque</a:t>
            </a:r>
            <a:r>
              <a:rPr lang="en-US" sz="2400" i="1" dirty="0"/>
              <a:t> chose= </a:t>
            </a:r>
            <a:r>
              <a:rPr lang="en-US" sz="2400" i="1" dirty="0" err="1"/>
              <a:t>être</a:t>
            </a:r>
            <a:r>
              <a:rPr lang="en-US" sz="2400" i="1" dirty="0"/>
              <a:t> </a:t>
            </a:r>
            <a:r>
              <a:rPr lang="en-US" sz="2400" i="1" dirty="0" err="1"/>
              <a:t>perdu</a:t>
            </a:r>
            <a:r>
              <a:rPr lang="en-US" sz="2400" i="1" dirty="0"/>
              <a:t> </a:t>
            </a:r>
            <a:r>
              <a:rPr lang="en-US" sz="2400" i="1" dirty="0" err="1"/>
              <a:t>ou</a:t>
            </a:r>
            <a:r>
              <a:rPr lang="en-US" sz="2400" i="1" dirty="0"/>
              <a:t> manqué</a:t>
            </a:r>
          </a:p>
        </p:txBody>
      </p:sp>
    </p:spTree>
  </p:cSld>
  <p:clrMapOvr>
    <a:masterClrMapping/>
  </p:clrMapOvr>
  <p:transition advTm="294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rendez-vous</a:t>
            </a:r>
            <a:r>
              <a:rPr lang="en-US" sz="4000" dirty="0"/>
              <a:t> des </a:t>
            </a:r>
            <a:r>
              <a:rPr lang="en-US" sz="4000" dirty="0" err="1"/>
              <a:t>bons</a:t>
            </a:r>
            <a:r>
              <a:rPr lang="en-US" sz="4000" dirty="0"/>
              <a:t> </a:t>
            </a:r>
            <a:r>
              <a:rPr lang="en-US" sz="4000" dirty="0" err="1"/>
              <a:t>copains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Y </a:t>
            </a:r>
            <a:r>
              <a:rPr lang="en-US" sz="4000" dirty="0" err="1"/>
              <a:t>avait</a:t>
            </a:r>
            <a:r>
              <a:rPr lang="en-US" sz="4000" dirty="0"/>
              <a:t> pas </a:t>
            </a:r>
            <a:r>
              <a:rPr lang="en-US" sz="4000" dirty="0" err="1"/>
              <a:t>souvent</a:t>
            </a:r>
            <a:r>
              <a:rPr lang="en-US" sz="4000" dirty="0"/>
              <a:t> de lapins</a:t>
            </a:r>
            <a:r>
              <a:rPr lang="en-US" sz="4000" baseline="30000" dirty="0"/>
              <a:t>19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l'un</a:t>
            </a:r>
            <a:r>
              <a:rPr lang="en-US" sz="4000" dirty="0"/>
              <a:t> </a:t>
            </a:r>
            <a:r>
              <a:rPr lang="en-US" sz="4000" dirty="0" err="1"/>
              <a:t>d'entre</a:t>
            </a:r>
            <a:r>
              <a:rPr lang="en-US" sz="4000" dirty="0"/>
              <a:t> </a:t>
            </a:r>
            <a:r>
              <a:rPr lang="en-US" sz="4000" dirty="0" err="1"/>
              <a:t>eux</a:t>
            </a:r>
            <a:r>
              <a:rPr lang="en-US" sz="4000" dirty="0"/>
              <a:t> </a:t>
            </a:r>
            <a:r>
              <a:rPr lang="en-US" sz="4000" dirty="0" err="1"/>
              <a:t>manquait</a:t>
            </a:r>
            <a:r>
              <a:rPr lang="en-US" sz="4000" dirty="0"/>
              <a:t> a </a:t>
            </a:r>
            <a:r>
              <a:rPr lang="en-US" sz="4000" dirty="0" err="1"/>
              <a:t>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939135"/>
            <a:ext cx="6651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 </a:t>
            </a:r>
            <a:r>
              <a:rPr lang="en-US" sz="2400" i="1" dirty="0"/>
              <a:t>un lapin à </a:t>
            </a:r>
            <a:r>
              <a:rPr lang="en-US" sz="2400" i="1" dirty="0" err="1"/>
              <a:t>quelque</a:t>
            </a:r>
            <a:r>
              <a:rPr lang="en-US" sz="2400" i="1" dirty="0"/>
              <a:t> chose= </a:t>
            </a:r>
            <a:r>
              <a:rPr lang="en-US" sz="2400" i="1" dirty="0" err="1"/>
              <a:t>être</a:t>
            </a:r>
            <a:r>
              <a:rPr lang="en-US" sz="2400" i="1" dirty="0"/>
              <a:t> </a:t>
            </a:r>
            <a:r>
              <a:rPr lang="en-US" sz="2400" i="1" dirty="0" err="1"/>
              <a:t>perdu</a:t>
            </a:r>
            <a:r>
              <a:rPr lang="en-US" sz="2400" i="1" dirty="0"/>
              <a:t> </a:t>
            </a:r>
            <a:r>
              <a:rPr lang="en-US" sz="2400" i="1" dirty="0" err="1"/>
              <a:t>ou</a:t>
            </a:r>
            <a:r>
              <a:rPr lang="en-US" sz="2400" i="1" dirty="0"/>
              <a:t> manqué</a:t>
            </a:r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924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Au </a:t>
            </a:r>
            <a:r>
              <a:rPr lang="en-US" sz="4000" dirty="0" err="1"/>
              <a:t>rendez-vous</a:t>
            </a:r>
            <a:r>
              <a:rPr lang="en-US" sz="4000" dirty="0"/>
              <a:t> des </a:t>
            </a:r>
            <a:r>
              <a:rPr lang="en-US" sz="4000" dirty="0" err="1"/>
              <a:t>bons</a:t>
            </a:r>
            <a:r>
              <a:rPr lang="en-US" sz="4000" dirty="0"/>
              <a:t> </a:t>
            </a:r>
            <a:r>
              <a:rPr lang="en-US" sz="4000" dirty="0" err="1"/>
              <a:t>copains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Y </a:t>
            </a:r>
            <a:r>
              <a:rPr lang="en-US" sz="4000" dirty="0" err="1"/>
              <a:t>avait</a:t>
            </a:r>
            <a:r>
              <a:rPr lang="en-US" sz="4000" dirty="0"/>
              <a:t> pas </a:t>
            </a:r>
            <a:r>
              <a:rPr lang="en-US" sz="4000" dirty="0" err="1"/>
              <a:t>souvent</a:t>
            </a:r>
            <a:r>
              <a:rPr lang="en-US" sz="4000" dirty="0"/>
              <a:t> de lapins</a:t>
            </a:r>
            <a:r>
              <a:rPr lang="en-US" sz="4000" baseline="30000" dirty="0"/>
              <a:t>19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l'un</a:t>
            </a:r>
            <a:r>
              <a:rPr lang="en-US" sz="4000" dirty="0"/>
              <a:t> </a:t>
            </a:r>
            <a:r>
              <a:rPr lang="en-US" sz="4000" dirty="0" err="1"/>
              <a:t>d'entre</a:t>
            </a:r>
            <a:r>
              <a:rPr lang="en-US" sz="4000" dirty="0"/>
              <a:t> </a:t>
            </a:r>
            <a:r>
              <a:rPr lang="en-US" sz="4000" dirty="0" err="1"/>
              <a:t>eux</a:t>
            </a:r>
            <a:r>
              <a:rPr lang="en-US" sz="4000" dirty="0"/>
              <a:t> </a:t>
            </a:r>
            <a:r>
              <a:rPr lang="en-US" sz="4000" dirty="0" err="1"/>
              <a:t>manquait</a:t>
            </a:r>
            <a:r>
              <a:rPr lang="en-US" sz="4000" dirty="0"/>
              <a:t> a </a:t>
            </a:r>
            <a:r>
              <a:rPr lang="en-US" sz="4000" dirty="0" err="1"/>
              <a:t>bord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était</a:t>
            </a:r>
            <a:r>
              <a:rPr lang="en-US" sz="4000" dirty="0"/>
              <a:t> mort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5939135"/>
            <a:ext cx="6651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 </a:t>
            </a:r>
            <a:r>
              <a:rPr lang="en-US" sz="2400" i="1" dirty="0"/>
              <a:t>un lapin à </a:t>
            </a:r>
            <a:r>
              <a:rPr lang="en-US" sz="2400" i="1" dirty="0" err="1"/>
              <a:t>quelque</a:t>
            </a:r>
            <a:r>
              <a:rPr lang="en-US" sz="2400" i="1" dirty="0"/>
              <a:t> chose= </a:t>
            </a:r>
            <a:r>
              <a:rPr lang="en-US" sz="2400" i="1" dirty="0" err="1"/>
              <a:t>être</a:t>
            </a:r>
            <a:r>
              <a:rPr lang="en-US" sz="2400" i="1" dirty="0"/>
              <a:t> </a:t>
            </a:r>
            <a:r>
              <a:rPr lang="en-US" sz="2400" i="1" dirty="0" err="1"/>
              <a:t>perdu</a:t>
            </a:r>
            <a:r>
              <a:rPr lang="en-US" sz="2400" i="1" dirty="0"/>
              <a:t> </a:t>
            </a:r>
            <a:r>
              <a:rPr lang="en-US" sz="2400" i="1" dirty="0" err="1"/>
              <a:t>ou</a:t>
            </a:r>
            <a:r>
              <a:rPr lang="en-US" sz="2400" i="1" dirty="0"/>
              <a:t> manqué</a:t>
            </a:r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Oui</a:t>
            </a:r>
            <a:r>
              <a:rPr lang="en-US" sz="4000" dirty="0"/>
              <a:t>, </a:t>
            </a: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, au grand </a:t>
            </a:r>
            <a:r>
              <a:rPr lang="en-US" sz="4000" dirty="0" err="1"/>
              <a:t>jamais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792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Oui</a:t>
            </a:r>
            <a:r>
              <a:rPr lang="en-US" sz="4000" dirty="0"/>
              <a:t>, </a:t>
            </a: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, au grand </a:t>
            </a:r>
            <a:r>
              <a:rPr lang="en-US" sz="4000" dirty="0" err="1"/>
              <a:t>jamais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Son trou</a:t>
            </a:r>
            <a:r>
              <a:rPr lang="en-US" sz="4000" baseline="30000" dirty="0"/>
              <a:t>20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l'eau</a:t>
            </a:r>
            <a:r>
              <a:rPr lang="en-US" sz="4000" dirty="0"/>
              <a:t> </a:t>
            </a:r>
            <a:r>
              <a:rPr lang="en-US" sz="4000" dirty="0" err="1"/>
              <a:t>n'se</a:t>
            </a:r>
            <a:r>
              <a:rPr lang="en-US" sz="4000" dirty="0"/>
              <a:t> </a:t>
            </a:r>
            <a:r>
              <a:rPr lang="en-US" sz="4000" dirty="0" err="1"/>
              <a:t>refermait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0182" y="5638800"/>
            <a:ext cx="2459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ouverture</a:t>
            </a:r>
            <a:r>
              <a:rPr lang="en-US" sz="2400" i="1" dirty="0" smtClean="0"/>
              <a:t> </a:t>
            </a: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advTm="2918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Oui</a:t>
            </a:r>
            <a:r>
              <a:rPr lang="en-US" sz="4000" dirty="0"/>
              <a:t>, </a:t>
            </a: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, au grand </a:t>
            </a:r>
            <a:r>
              <a:rPr lang="en-US" sz="4000" dirty="0" err="1"/>
              <a:t>jamais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Son trou</a:t>
            </a:r>
            <a:r>
              <a:rPr lang="en-US" sz="4000" baseline="30000" dirty="0"/>
              <a:t>20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l'eau</a:t>
            </a:r>
            <a:r>
              <a:rPr lang="en-US" sz="4000" dirty="0"/>
              <a:t> </a:t>
            </a:r>
            <a:r>
              <a:rPr lang="en-US" sz="4000" dirty="0" err="1"/>
              <a:t>n'se</a:t>
            </a:r>
            <a:r>
              <a:rPr lang="en-US" sz="4000" dirty="0"/>
              <a:t> </a:t>
            </a:r>
            <a:r>
              <a:rPr lang="en-US" sz="4000" dirty="0" err="1"/>
              <a:t>refermait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Cent </a:t>
            </a:r>
            <a:r>
              <a:rPr lang="en-US" sz="4000" dirty="0" err="1"/>
              <a:t>ans</a:t>
            </a:r>
            <a:r>
              <a:rPr lang="en-US" sz="4000" dirty="0"/>
              <a:t> après, coquin</a:t>
            </a:r>
            <a:r>
              <a:rPr lang="en-US" sz="4000" baseline="30000" dirty="0"/>
              <a:t>21</a:t>
            </a:r>
            <a:r>
              <a:rPr lang="en-US" sz="4000" dirty="0"/>
              <a:t> de sort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0182" y="5638800"/>
            <a:ext cx="7137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ouverture</a:t>
            </a:r>
            <a:r>
              <a:rPr lang="en-US" sz="2400" i="1" dirty="0" smtClean="0"/>
              <a:t> </a:t>
            </a:r>
            <a:endParaRPr lang="en-US" sz="2400" i="1" dirty="0"/>
          </a:p>
          <a:p>
            <a:r>
              <a:rPr lang="en-US" sz="2400" dirty="0" smtClean="0"/>
              <a:t>21  </a:t>
            </a:r>
            <a:r>
              <a:rPr lang="en-US" sz="2400" i="1" dirty="0" err="1" smtClean="0"/>
              <a:t>méchant—l’expression</a:t>
            </a:r>
            <a:r>
              <a:rPr lang="en-US" sz="2400" i="1" dirty="0" smtClean="0"/>
              <a:t> </a:t>
            </a:r>
            <a:r>
              <a:rPr lang="en-US" sz="2400" i="1" dirty="0"/>
              <a:t>a le </a:t>
            </a:r>
            <a:r>
              <a:rPr lang="en-US" sz="2400" i="1" dirty="0" err="1"/>
              <a:t>sens</a:t>
            </a:r>
            <a:r>
              <a:rPr lang="en-US" sz="2400" i="1" dirty="0"/>
              <a:t> de “ bless his heart</a:t>
            </a:r>
            <a:r>
              <a:rPr lang="en-US" sz="2400" i="1" dirty="0" smtClean="0"/>
              <a:t>”</a:t>
            </a:r>
            <a:endParaRPr lang="en-US" sz="2400" dirty="0"/>
          </a:p>
        </p:txBody>
      </p:sp>
    </p:spTree>
  </p:cSld>
  <p:clrMapOvr>
    <a:masterClrMapping/>
  </p:clrMapOvr>
  <p:transition advTm="2668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Oui</a:t>
            </a:r>
            <a:r>
              <a:rPr lang="en-US" sz="4000" dirty="0"/>
              <a:t>, </a:t>
            </a: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, au grand </a:t>
            </a:r>
            <a:r>
              <a:rPr lang="en-US" sz="4000" dirty="0" err="1"/>
              <a:t>jamais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Son trou</a:t>
            </a:r>
            <a:r>
              <a:rPr lang="en-US" sz="4000" baseline="30000" dirty="0"/>
              <a:t>20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l'eau</a:t>
            </a:r>
            <a:r>
              <a:rPr lang="en-US" sz="4000" dirty="0"/>
              <a:t> </a:t>
            </a:r>
            <a:r>
              <a:rPr lang="en-US" sz="4000" dirty="0" err="1"/>
              <a:t>n'se</a:t>
            </a:r>
            <a:r>
              <a:rPr lang="en-US" sz="4000" dirty="0"/>
              <a:t> </a:t>
            </a:r>
            <a:r>
              <a:rPr lang="en-US" sz="4000" dirty="0" err="1"/>
              <a:t>refermait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Cent </a:t>
            </a:r>
            <a:r>
              <a:rPr lang="en-US" sz="4000" dirty="0" err="1"/>
              <a:t>ans</a:t>
            </a:r>
            <a:r>
              <a:rPr lang="en-US" sz="4000" dirty="0"/>
              <a:t> après, coquin</a:t>
            </a:r>
            <a:r>
              <a:rPr lang="en-US" sz="4000" baseline="30000" dirty="0"/>
              <a:t>21</a:t>
            </a:r>
            <a:r>
              <a:rPr lang="en-US" sz="4000" dirty="0"/>
              <a:t> de sort</a:t>
            </a:r>
            <a:br>
              <a:rPr lang="en-US" sz="4000" dirty="0"/>
            </a:br>
            <a:r>
              <a:rPr lang="en-US" sz="4000" dirty="0"/>
              <a:t>Il </a:t>
            </a:r>
            <a:r>
              <a:rPr lang="en-US" sz="4000" dirty="0" err="1"/>
              <a:t>manquait</a:t>
            </a:r>
            <a:r>
              <a:rPr lang="en-US" sz="4000" dirty="0"/>
              <a:t> encore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0182" y="5638800"/>
            <a:ext cx="7137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ouverture</a:t>
            </a:r>
            <a:r>
              <a:rPr lang="en-US" sz="2400" i="1" dirty="0" smtClean="0"/>
              <a:t> </a:t>
            </a:r>
            <a:endParaRPr lang="en-US" sz="2400" i="1" dirty="0"/>
          </a:p>
          <a:p>
            <a:r>
              <a:rPr lang="en-US" sz="2400" dirty="0" smtClean="0"/>
              <a:t>21  </a:t>
            </a:r>
            <a:r>
              <a:rPr lang="en-US" sz="2400" i="1" dirty="0" err="1" smtClean="0"/>
              <a:t>méchant—l’expression</a:t>
            </a:r>
            <a:r>
              <a:rPr lang="en-US" sz="2400" i="1" dirty="0" smtClean="0"/>
              <a:t> </a:t>
            </a:r>
            <a:r>
              <a:rPr lang="en-US" sz="2400" i="1" dirty="0"/>
              <a:t>a le </a:t>
            </a:r>
            <a:r>
              <a:rPr lang="en-US" sz="2400" i="1" dirty="0" err="1"/>
              <a:t>sens</a:t>
            </a:r>
            <a:r>
              <a:rPr lang="en-US" sz="2400" i="1" dirty="0"/>
              <a:t> de “ bless his heart</a:t>
            </a:r>
            <a:r>
              <a:rPr lang="en-US" sz="2400" i="1" dirty="0" smtClean="0"/>
              <a:t>”</a:t>
            </a:r>
            <a:endParaRPr lang="en-US" sz="2400" dirty="0"/>
          </a:p>
        </p:txBody>
      </p:sp>
    </p:spTree>
  </p:cSld>
  <p:clrMapOvr>
    <a:masterClrMapping/>
  </p:clrMapOvr>
  <p:transition advTm="307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pas le radeau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i="1" dirty="0"/>
              <a:t>la Méduse</a:t>
            </a:r>
            <a:r>
              <a:rPr lang="en-US" sz="4000" i="1" baseline="30000" dirty="0"/>
              <a:t>1</a:t>
            </a:r>
            <a:r>
              <a:rPr lang="en-US" sz="4000" dirty="0"/>
              <a:t>, </a:t>
            </a:r>
            <a:r>
              <a:rPr lang="en-US" sz="4000" dirty="0" err="1"/>
              <a:t>ce</a:t>
            </a:r>
            <a:r>
              <a:rPr lang="en-US" sz="4000" dirty="0"/>
              <a:t> bateau</a:t>
            </a:r>
            <a:br>
              <a:rPr lang="en-US" sz="4000" dirty="0"/>
            </a:br>
            <a:r>
              <a:rPr lang="en-US" sz="4000" dirty="0" err="1"/>
              <a:t>Qu'on</a:t>
            </a:r>
            <a:r>
              <a:rPr lang="en-US" sz="4000" dirty="0"/>
              <a:t> se le </a:t>
            </a:r>
            <a:r>
              <a:rPr lang="en-US" sz="4000" dirty="0" err="1"/>
              <a:t>dise</a:t>
            </a:r>
            <a:r>
              <a:rPr lang="en-US" sz="4000" dirty="0"/>
              <a:t> au fond des ports</a:t>
            </a:r>
            <a:br>
              <a:rPr lang="en-US" sz="4000" dirty="0"/>
            </a:br>
            <a:r>
              <a:rPr lang="en-US" sz="4000" dirty="0" err="1"/>
              <a:t>Dise</a:t>
            </a:r>
            <a:r>
              <a:rPr lang="en-US" sz="4000" dirty="0"/>
              <a:t> au fond des ports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5646003"/>
            <a:ext cx="2945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raft</a:t>
            </a:r>
          </a:p>
          <a:p>
            <a:r>
              <a:rPr lang="en-US" sz="2400" dirty="0" smtClean="0"/>
              <a:t>2  famous sunken ship</a:t>
            </a:r>
            <a:endParaRPr lang="en-US" sz="2400" dirty="0"/>
          </a:p>
        </p:txBody>
      </p:sp>
    </p:spTree>
  </p:cSld>
  <p:clrMapOvr>
    <a:masterClrMapping/>
  </p:clrMapOvr>
  <p:transition advTm="322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5562600"/>
            <a:ext cx="2405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dirty="0" smtClean="0"/>
              <a:t>22  </a:t>
            </a:r>
            <a:r>
              <a:rPr lang="en-US" i="1" dirty="0" err="1" smtClean="0"/>
              <a:t>tenir</a:t>
            </a:r>
            <a:r>
              <a:rPr lang="en-US" i="1" dirty="0" smtClean="0"/>
              <a:t> le coup = </a:t>
            </a:r>
            <a:r>
              <a:rPr lang="en-US" i="1" dirty="0" err="1" smtClean="0"/>
              <a:t>durer</a:t>
            </a:r>
            <a:endParaRPr lang="en-US" i="1" dirty="0" smtClean="0"/>
          </a:p>
        </p:txBody>
      </p:sp>
    </p:spTree>
  </p:cSld>
  <p:clrMapOvr>
    <a:masterClrMapping/>
  </p:clrMapOvr>
  <p:transition advTm="2933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Qui </a:t>
            </a:r>
            <a:r>
              <a:rPr lang="en-US" sz="4000" dirty="0" err="1"/>
              <a:t>n'ai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bord</a:t>
            </a:r>
            <a:r>
              <a:rPr lang="en-US" sz="4000" baseline="30000" dirty="0"/>
              <a:t>23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5932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22  </a:t>
            </a:r>
            <a:r>
              <a:rPr lang="en-US" sz="2400" i="1" dirty="0" err="1" smtClean="0"/>
              <a:t>tenir</a:t>
            </a:r>
            <a:r>
              <a:rPr lang="en-US" sz="2400" i="1" dirty="0" smtClean="0"/>
              <a:t> le coup = </a:t>
            </a:r>
            <a:r>
              <a:rPr lang="en-US" sz="2400" i="1" dirty="0" err="1" smtClean="0"/>
              <a:t>durer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23  </a:t>
            </a:r>
            <a:r>
              <a:rPr lang="en-US" sz="2400" i="1" dirty="0" err="1" smtClean="0"/>
              <a:t>virer</a:t>
            </a:r>
            <a:r>
              <a:rPr lang="en-US" sz="2400" i="1" dirty="0" smtClean="0"/>
              <a:t> </a:t>
            </a:r>
            <a:r>
              <a:rPr lang="en-US" sz="2400" i="1" dirty="0"/>
              <a:t>be </a:t>
            </a:r>
            <a:r>
              <a:rPr lang="en-US" sz="2400" i="1" dirty="0" err="1" smtClean="0"/>
              <a:t>bord</a:t>
            </a:r>
            <a:r>
              <a:rPr lang="en-US" sz="2400" i="1" dirty="0"/>
              <a:t> </a:t>
            </a:r>
            <a:r>
              <a:rPr lang="en-US" sz="2400" dirty="0" smtClean="0"/>
              <a:t>= do </a:t>
            </a:r>
            <a:r>
              <a:rPr lang="en-US" sz="2400" dirty="0"/>
              <a:t>a U-turn, or switch sides</a:t>
            </a:r>
            <a:endParaRPr lang="en-US" sz="2400" dirty="0" smtClean="0"/>
          </a:p>
        </p:txBody>
      </p:sp>
    </p:spTree>
  </p:cSld>
  <p:clrMapOvr>
    <a:masterClrMapping/>
  </p:clrMapOvr>
  <p:transition advTm="343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Qui </a:t>
            </a:r>
            <a:r>
              <a:rPr lang="en-US" sz="4000" dirty="0" err="1"/>
              <a:t>n'ai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bord</a:t>
            </a:r>
            <a:r>
              <a:rPr lang="en-US" sz="4000" baseline="30000" dirty="0"/>
              <a:t>23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</a:t>
            </a:r>
            <a:r>
              <a:rPr lang="en-US" sz="4000" dirty="0" err="1"/>
              <a:t>bord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722203"/>
            <a:ext cx="5932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22  </a:t>
            </a:r>
            <a:r>
              <a:rPr lang="en-US" sz="2400" i="1" dirty="0" err="1" smtClean="0"/>
              <a:t>tenir</a:t>
            </a:r>
            <a:r>
              <a:rPr lang="en-US" sz="2400" i="1" dirty="0" smtClean="0"/>
              <a:t> le coup = </a:t>
            </a:r>
            <a:r>
              <a:rPr lang="en-US" sz="2400" i="1" dirty="0" err="1" smtClean="0"/>
              <a:t>durer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23  </a:t>
            </a:r>
            <a:r>
              <a:rPr lang="en-US" sz="2400" i="1" dirty="0" err="1" smtClean="0"/>
              <a:t>virer</a:t>
            </a:r>
            <a:r>
              <a:rPr lang="en-US" sz="2400" i="1" dirty="0" smtClean="0"/>
              <a:t> </a:t>
            </a:r>
            <a:r>
              <a:rPr lang="en-US" sz="2400" i="1" dirty="0"/>
              <a:t>be </a:t>
            </a:r>
            <a:r>
              <a:rPr lang="en-US" sz="2400" i="1" dirty="0" err="1" smtClean="0"/>
              <a:t>bord</a:t>
            </a:r>
            <a:r>
              <a:rPr lang="en-US" sz="2400" i="1" dirty="0"/>
              <a:t> </a:t>
            </a:r>
            <a:r>
              <a:rPr lang="en-US" sz="2400" dirty="0" smtClean="0"/>
              <a:t>= do </a:t>
            </a:r>
            <a:r>
              <a:rPr lang="en-US" sz="2400" dirty="0"/>
              <a:t>a U-turn, or switch sides</a:t>
            </a:r>
            <a:endParaRPr lang="en-US" sz="2400" dirty="0" smtClean="0"/>
          </a:p>
        </p:txBody>
      </p:sp>
    </p:spTree>
  </p:cSld>
  <p:clrMapOvr>
    <a:masterClrMapping/>
  </p:clrMapOvr>
  <p:transition advTm="2558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92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792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s'app'lait</a:t>
            </a:r>
            <a:r>
              <a:rPr lang="en-US" sz="4000" dirty="0"/>
              <a:t> 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716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s'app'lait</a:t>
            </a:r>
            <a:r>
              <a:rPr lang="en-US" sz="4000" dirty="0"/>
              <a:t> 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endParaRPr lang="en-US" sz="4000" dirty="0"/>
          </a:p>
        </p:txBody>
      </p:sp>
    </p:spTree>
  </p:cSld>
  <p:clrMapOvr>
    <a:masterClrMapping/>
  </p:clrMapOvr>
  <p:transition advTm="27207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11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5562600"/>
            <a:ext cx="2405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dirty="0" smtClean="0"/>
              <a:t>22  </a:t>
            </a:r>
            <a:r>
              <a:rPr lang="en-US" i="1" dirty="0" err="1" smtClean="0"/>
              <a:t>tenir</a:t>
            </a:r>
            <a:r>
              <a:rPr lang="en-US" i="1" dirty="0" smtClean="0"/>
              <a:t> le coup = </a:t>
            </a:r>
            <a:r>
              <a:rPr lang="en-US" i="1" dirty="0" err="1" smtClean="0"/>
              <a:t>durer</a:t>
            </a:r>
            <a:endParaRPr lang="en-US" i="1" dirty="0" smtClean="0"/>
          </a:p>
        </p:txBody>
      </p:sp>
    </p:spTree>
  </p:cSld>
  <p:clrMapOvr>
    <a:masterClrMapping/>
  </p:clrMapOvr>
  <p:transition advTm="293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peinard</a:t>
            </a:r>
            <a:r>
              <a:rPr lang="en-US" sz="4000" baseline="30000" dirty="0"/>
              <a:t>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00471"/>
            <a:ext cx="466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façon</a:t>
            </a:r>
            <a:r>
              <a:rPr lang="en-US" sz="2400" i="1" dirty="0"/>
              <a:t> </a:t>
            </a:r>
            <a:r>
              <a:rPr lang="en-US" sz="2400" i="1" dirty="0" err="1"/>
              <a:t>très</a:t>
            </a:r>
            <a:r>
              <a:rPr lang="en-US" sz="2400" i="1" dirty="0"/>
              <a:t> facile et </a:t>
            </a:r>
            <a:r>
              <a:rPr lang="en-US" sz="2400" i="1" dirty="0" err="1" smtClean="0"/>
              <a:t>leger</a:t>
            </a:r>
            <a:endParaRPr lang="en-US" sz="2400" i="1" dirty="0" smtClean="0"/>
          </a:p>
        </p:txBody>
      </p:sp>
    </p:spTree>
  </p:cSld>
  <p:clrMapOvr>
    <a:masterClrMapping/>
  </p:clrMapOvr>
  <p:transition advTm="2949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Qui </a:t>
            </a:r>
            <a:r>
              <a:rPr lang="en-US" sz="4000" dirty="0" err="1"/>
              <a:t>n'ai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bord</a:t>
            </a:r>
            <a:r>
              <a:rPr lang="en-US" sz="4000" baseline="30000" dirty="0"/>
              <a:t>23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646003"/>
            <a:ext cx="5932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22  </a:t>
            </a:r>
            <a:r>
              <a:rPr lang="en-US" sz="2400" i="1" dirty="0" err="1" smtClean="0"/>
              <a:t>tenir</a:t>
            </a:r>
            <a:r>
              <a:rPr lang="en-US" sz="2400" i="1" dirty="0" smtClean="0"/>
              <a:t> le coup = </a:t>
            </a:r>
            <a:r>
              <a:rPr lang="en-US" sz="2400" i="1" dirty="0" err="1" smtClean="0"/>
              <a:t>durer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23  </a:t>
            </a:r>
            <a:r>
              <a:rPr lang="en-US" sz="2400" i="1" dirty="0" err="1" smtClean="0"/>
              <a:t>virer</a:t>
            </a:r>
            <a:r>
              <a:rPr lang="en-US" sz="2400" i="1" dirty="0" smtClean="0"/>
              <a:t> </a:t>
            </a:r>
            <a:r>
              <a:rPr lang="en-US" sz="2400" i="1" dirty="0"/>
              <a:t>be </a:t>
            </a:r>
            <a:r>
              <a:rPr lang="en-US" sz="2400" i="1" dirty="0" err="1" smtClean="0"/>
              <a:t>bord</a:t>
            </a:r>
            <a:r>
              <a:rPr lang="en-US" sz="2400" i="1" dirty="0"/>
              <a:t> </a:t>
            </a:r>
            <a:r>
              <a:rPr lang="en-US" sz="2400" dirty="0" smtClean="0"/>
              <a:t>= do </a:t>
            </a:r>
            <a:r>
              <a:rPr lang="en-US" sz="2400" dirty="0"/>
              <a:t>a U-turn, or switch sides</a:t>
            </a:r>
            <a:endParaRPr lang="en-US" sz="2400" dirty="0" smtClean="0"/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bateaux </a:t>
            </a: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r>
              <a:rPr lang="en-US" sz="4000" dirty="0"/>
              <a:t> beaucoup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le </a:t>
            </a:r>
            <a:r>
              <a:rPr lang="en-US" sz="4000" dirty="0" err="1"/>
              <a:t>seul</a:t>
            </a:r>
            <a:r>
              <a:rPr lang="en-US" sz="4000" dirty="0"/>
              <a:t> </a:t>
            </a:r>
            <a:r>
              <a:rPr lang="en-US" sz="4000" dirty="0" err="1"/>
              <a:t>qu'ait</a:t>
            </a:r>
            <a:r>
              <a:rPr lang="en-US" sz="4000" dirty="0"/>
              <a:t> </a:t>
            </a:r>
            <a:r>
              <a:rPr lang="en-US" sz="4000" dirty="0" err="1"/>
              <a:t>tenu</a:t>
            </a:r>
            <a:r>
              <a:rPr lang="en-US" sz="4000" dirty="0"/>
              <a:t> le coup</a:t>
            </a:r>
            <a:r>
              <a:rPr lang="en-US" sz="4000" baseline="30000" dirty="0"/>
              <a:t>22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Qui </a:t>
            </a:r>
            <a:r>
              <a:rPr lang="en-US" sz="4000" dirty="0" err="1"/>
              <a:t>n'ai</a:t>
            </a:r>
            <a:r>
              <a:rPr lang="en-US" sz="4000" dirty="0"/>
              <a:t> </a:t>
            </a:r>
            <a:r>
              <a:rPr lang="en-US" sz="4000" dirty="0" err="1"/>
              <a:t>jamais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bord</a:t>
            </a:r>
            <a:r>
              <a:rPr lang="en-US" sz="4000" baseline="30000" dirty="0"/>
              <a:t>23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viré</a:t>
            </a:r>
            <a:r>
              <a:rPr lang="en-US" sz="4000" dirty="0"/>
              <a:t> de </a:t>
            </a:r>
            <a:r>
              <a:rPr lang="en-US" sz="4000" dirty="0" err="1"/>
              <a:t>bord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722203"/>
            <a:ext cx="5932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22  </a:t>
            </a:r>
            <a:r>
              <a:rPr lang="en-US" sz="2400" i="1" dirty="0" err="1" smtClean="0"/>
              <a:t>tenir</a:t>
            </a:r>
            <a:r>
              <a:rPr lang="en-US" sz="2400" i="1" dirty="0" smtClean="0"/>
              <a:t> le coup = </a:t>
            </a:r>
            <a:r>
              <a:rPr lang="en-US" sz="2400" i="1" dirty="0" err="1" smtClean="0"/>
              <a:t>durer</a:t>
            </a:r>
            <a:endParaRPr lang="en-US" sz="2400" i="1" dirty="0" smtClean="0"/>
          </a:p>
          <a:p>
            <a:pPr marL="342900" indent="-342900"/>
            <a:r>
              <a:rPr lang="en-US" sz="2400" dirty="0" smtClean="0"/>
              <a:t>23  </a:t>
            </a:r>
            <a:r>
              <a:rPr lang="en-US" sz="2400" i="1" dirty="0" err="1" smtClean="0"/>
              <a:t>virer</a:t>
            </a:r>
            <a:r>
              <a:rPr lang="en-US" sz="2400" i="1" dirty="0" smtClean="0"/>
              <a:t> </a:t>
            </a:r>
            <a:r>
              <a:rPr lang="en-US" sz="2400" i="1" dirty="0"/>
              <a:t>be </a:t>
            </a:r>
            <a:r>
              <a:rPr lang="en-US" sz="2400" i="1" dirty="0" err="1" smtClean="0"/>
              <a:t>bord</a:t>
            </a:r>
            <a:r>
              <a:rPr lang="en-US" sz="2400" i="1" dirty="0"/>
              <a:t> </a:t>
            </a:r>
            <a:r>
              <a:rPr lang="en-US" sz="2400" dirty="0" smtClean="0"/>
              <a:t>= do </a:t>
            </a:r>
            <a:r>
              <a:rPr lang="en-US" sz="2400" dirty="0"/>
              <a:t>a U-turn, or switch sides</a:t>
            </a:r>
            <a:endParaRPr lang="en-US" sz="2400" dirty="0" smtClean="0"/>
          </a:p>
        </p:txBody>
      </p:sp>
    </p:spTree>
  </p:cSld>
  <p:clrMapOvr>
    <a:masterClrMapping/>
  </p:clrMapOvr>
  <p:transition advTm="3323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574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61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s'app'lait</a:t>
            </a:r>
            <a:r>
              <a:rPr lang="en-US" sz="4000" dirty="0"/>
              <a:t> 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08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peinard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 des canards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s'app'lait</a:t>
            </a:r>
            <a:r>
              <a:rPr lang="en-US" sz="4000" dirty="0"/>
              <a:t> 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Copains</a:t>
            </a:r>
            <a:r>
              <a:rPr lang="en-US" sz="4000" dirty="0"/>
              <a:t> </a:t>
            </a:r>
            <a:r>
              <a:rPr lang="en-US" sz="4000" dirty="0" err="1"/>
              <a:t>d'abord</a:t>
            </a:r>
            <a:endParaRPr lang="en-US" sz="4000" dirty="0"/>
          </a:p>
        </p:txBody>
      </p:sp>
    </p:spTree>
  </p:cSld>
  <p:clrMapOvr>
    <a:masterClrMapping/>
  </p:clrMapOvr>
  <p:transition advTm="625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peinard</a:t>
            </a:r>
            <a:r>
              <a:rPr lang="en-US" sz="4000" baseline="30000" dirty="0"/>
              <a:t>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</a:t>
            </a:r>
            <a:r>
              <a:rPr lang="en-US" sz="4000" baseline="30000" dirty="0"/>
              <a:t>4</a:t>
            </a:r>
            <a:r>
              <a:rPr lang="en-US" sz="4000" dirty="0"/>
              <a:t> des canards</a:t>
            </a:r>
            <a:br>
              <a:rPr lang="en-US" sz="4000" dirty="0"/>
            </a:br>
            <a:endParaRPr lang="en-US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00471"/>
            <a:ext cx="46660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façon</a:t>
            </a:r>
            <a:r>
              <a:rPr lang="en-US" sz="2400" i="1" dirty="0"/>
              <a:t> </a:t>
            </a:r>
            <a:r>
              <a:rPr lang="en-US" sz="2400" i="1" dirty="0" err="1"/>
              <a:t>très</a:t>
            </a:r>
            <a:r>
              <a:rPr lang="en-US" sz="2400" i="1" dirty="0"/>
              <a:t> facile et </a:t>
            </a:r>
            <a:r>
              <a:rPr lang="en-US" sz="2400" i="1" dirty="0" err="1"/>
              <a:t>leger</a:t>
            </a:r>
            <a:endParaRPr lang="en-US" sz="2400" i="1" dirty="0" smtClean="0"/>
          </a:p>
          <a:p>
            <a:r>
              <a:rPr lang="en-US" sz="2400" dirty="0" smtClean="0"/>
              <a:t>4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mare </a:t>
            </a:r>
            <a:r>
              <a:rPr lang="en-US" sz="2400" dirty="0" smtClean="0"/>
              <a:t>=  </a:t>
            </a:r>
            <a:r>
              <a:rPr lang="en-US" sz="2400" dirty="0"/>
              <a:t>a </a:t>
            </a:r>
            <a:r>
              <a:rPr lang="en-US" sz="2400" dirty="0" smtClean="0"/>
              <a:t>pond</a:t>
            </a:r>
          </a:p>
        </p:txBody>
      </p:sp>
    </p:spTree>
  </p:cSld>
  <p:clrMapOvr>
    <a:masterClrMapping/>
  </p:clrMapOvr>
  <p:transition advTm="304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peinard</a:t>
            </a:r>
            <a:r>
              <a:rPr lang="en-US" sz="4000" baseline="30000" dirty="0"/>
              <a:t>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</a:t>
            </a:r>
            <a:r>
              <a:rPr lang="en-US" sz="4000" baseline="30000" dirty="0"/>
              <a:t>4</a:t>
            </a:r>
            <a:r>
              <a:rPr lang="en-US" sz="4000" dirty="0"/>
              <a:t> des canards</a:t>
            </a:r>
            <a:br>
              <a:rPr lang="en-US" sz="4000" dirty="0"/>
            </a:br>
            <a:r>
              <a:rPr lang="en-US" sz="4000" dirty="0"/>
              <a:t>Et se </a:t>
            </a:r>
            <a:r>
              <a:rPr lang="en-US" sz="4000" dirty="0" err="1"/>
              <a:t>appelait</a:t>
            </a:r>
            <a:r>
              <a:rPr lang="en-US" sz="4000" dirty="0"/>
              <a:t> </a:t>
            </a:r>
            <a:r>
              <a:rPr lang="en-US" sz="4000" i="1" dirty="0"/>
              <a:t>les </a:t>
            </a:r>
            <a:r>
              <a:rPr lang="en-US" sz="4000" i="1" dirty="0" err="1" smtClean="0"/>
              <a:t>Copains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00471"/>
            <a:ext cx="46660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façon</a:t>
            </a:r>
            <a:r>
              <a:rPr lang="en-US" sz="2400" i="1" dirty="0"/>
              <a:t> </a:t>
            </a:r>
            <a:r>
              <a:rPr lang="en-US" sz="2400" i="1" dirty="0" err="1"/>
              <a:t>très</a:t>
            </a:r>
            <a:r>
              <a:rPr lang="en-US" sz="2400" i="1" dirty="0"/>
              <a:t> facile et </a:t>
            </a:r>
            <a:r>
              <a:rPr lang="en-US" sz="2400" i="1" dirty="0" err="1"/>
              <a:t>leger</a:t>
            </a:r>
            <a:endParaRPr lang="en-US" sz="2400" i="1" dirty="0" smtClean="0"/>
          </a:p>
          <a:p>
            <a:r>
              <a:rPr lang="en-US" sz="2400" dirty="0" smtClean="0"/>
              <a:t>4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mare </a:t>
            </a:r>
            <a:r>
              <a:rPr lang="en-US" sz="2400" dirty="0" smtClean="0"/>
              <a:t>=  </a:t>
            </a:r>
            <a:r>
              <a:rPr lang="en-US" sz="2400" dirty="0"/>
              <a:t>a </a:t>
            </a:r>
            <a:r>
              <a:rPr lang="en-US" sz="2400" dirty="0" smtClean="0"/>
              <a:t>pond</a:t>
            </a:r>
          </a:p>
        </p:txBody>
      </p:sp>
    </p:spTree>
  </p:cSld>
  <p:clrMapOvr>
    <a:masterClrMapping/>
  </p:clrMapOvr>
  <p:transition advTm="223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naviguait</a:t>
            </a:r>
            <a:r>
              <a:rPr lang="en-US" sz="4000" dirty="0"/>
              <a:t> en </a:t>
            </a:r>
            <a:r>
              <a:rPr lang="en-US" sz="4000" dirty="0" err="1"/>
              <a:t>père</a:t>
            </a:r>
            <a:r>
              <a:rPr lang="en-US" sz="4000" dirty="0"/>
              <a:t> peinard</a:t>
            </a:r>
            <a:r>
              <a:rPr lang="en-US" sz="4000" baseline="30000" dirty="0"/>
              <a:t>3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Sur la grand-mare</a:t>
            </a:r>
            <a:r>
              <a:rPr lang="en-US" sz="4000" baseline="30000" dirty="0"/>
              <a:t>4</a:t>
            </a:r>
            <a:r>
              <a:rPr lang="en-US" sz="4000" dirty="0"/>
              <a:t> des canards</a:t>
            </a:r>
            <a:br>
              <a:rPr lang="en-US" sz="4000" dirty="0"/>
            </a:br>
            <a:r>
              <a:rPr lang="en-US" sz="4000" dirty="0"/>
              <a:t>Et se </a:t>
            </a:r>
            <a:r>
              <a:rPr lang="en-US" sz="4000" dirty="0" err="1"/>
              <a:t>appelait</a:t>
            </a:r>
            <a:r>
              <a:rPr lang="en-US" sz="4000" dirty="0"/>
              <a:t> </a:t>
            </a:r>
            <a:r>
              <a:rPr lang="en-US" sz="4000" i="1" dirty="0"/>
              <a:t>les </a:t>
            </a:r>
            <a:r>
              <a:rPr lang="en-US" sz="4000" i="1" dirty="0" err="1" smtClean="0"/>
              <a:t>Copains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D'abord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i="1" dirty="0"/>
              <a:t>Les </a:t>
            </a:r>
            <a:r>
              <a:rPr lang="en-US" sz="4000" i="1" dirty="0" err="1" smtClean="0"/>
              <a:t>Copains</a:t>
            </a:r>
            <a:r>
              <a:rPr lang="en-US" sz="4000" i="1" dirty="0" smtClean="0"/>
              <a:t> D'abord</a:t>
            </a:r>
            <a:r>
              <a:rPr lang="en-US" sz="4000" i="1" baseline="30000" dirty="0" smtClean="0"/>
              <a:t>5</a:t>
            </a:r>
            <a:r>
              <a:rPr lang="en-US" sz="4000" i="1" dirty="0" smtClean="0"/>
              <a:t> </a:t>
            </a:r>
            <a:endParaRPr lang="en-US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200471"/>
            <a:ext cx="46660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 err="1"/>
              <a:t>une</a:t>
            </a:r>
            <a:r>
              <a:rPr lang="en-US" sz="2400" i="1" dirty="0"/>
              <a:t> </a:t>
            </a:r>
            <a:r>
              <a:rPr lang="en-US" sz="2400" i="1" dirty="0" err="1"/>
              <a:t>façon</a:t>
            </a:r>
            <a:r>
              <a:rPr lang="en-US" sz="2400" i="1" dirty="0"/>
              <a:t> </a:t>
            </a:r>
            <a:r>
              <a:rPr lang="en-US" sz="2400" i="1" dirty="0" err="1"/>
              <a:t>très</a:t>
            </a:r>
            <a:r>
              <a:rPr lang="en-US" sz="2400" i="1" dirty="0"/>
              <a:t> facile et </a:t>
            </a:r>
            <a:r>
              <a:rPr lang="en-US" sz="2400" i="1" dirty="0" err="1"/>
              <a:t>leger</a:t>
            </a:r>
            <a:endParaRPr lang="en-US" sz="2400" i="1" dirty="0" smtClean="0"/>
          </a:p>
          <a:p>
            <a:r>
              <a:rPr lang="en-US" sz="2400" dirty="0" smtClean="0"/>
              <a:t>4 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mare </a:t>
            </a:r>
            <a:r>
              <a:rPr lang="en-US" sz="2400" dirty="0" smtClean="0"/>
              <a:t>=  </a:t>
            </a:r>
            <a:r>
              <a:rPr lang="en-US" sz="2400" dirty="0"/>
              <a:t>a pond</a:t>
            </a:r>
            <a:endParaRPr lang="en-US" sz="2400" dirty="0" smtClean="0"/>
          </a:p>
          <a:p>
            <a:r>
              <a:rPr lang="en-US" sz="2400" dirty="0" smtClean="0"/>
              <a:t>5  </a:t>
            </a:r>
            <a:r>
              <a:rPr lang="en-US" sz="2400" i="1" dirty="0" smtClean="0"/>
              <a:t>le nom du </a:t>
            </a:r>
            <a:r>
              <a:rPr lang="en-US" sz="2400" i="1" dirty="0" err="1" smtClean="0"/>
              <a:t>bâteau</a:t>
            </a:r>
            <a:endParaRPr lang="en-US" sz="24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875</Words>
  <Application>Microsoft Office PowerPoint</Application>
  <PresentationFormat>On-screen Show (4:3)</PresentationFormat>
  <Paragraphs>141</Paragraphs>
  <Slides>65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Les copains d’abord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copains d’abord</dc:title>
  <dc:creator>Angie</dc:creator>
  <cp:lastModifiedBy>Angie</cp:lastModifiedBy>
  <cp:revision>7</cp:revision>
  <dcterms:created xsi:type="dcterms:W3CDTF">2011-10-20T13:47:12Z</dcterms:created>
  <dcterms:modified xsi:type="dcterms:W3CDTF">2011-10-20T14:53:01Z</dcterms:modified>
</cp:coreProperties>
</file>